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61" r:id="rId4"/>
    <p:sldId id="262" r:id="rId5"/>
    <p:sldId id="265" r:id="rId6"/>
    <p:sldId id="263" r:id="rId7"/>
    <p:sldId id="264" r:id="rId8"/>
    <p:sldId id="266" r:id="rId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24"/>
    <p:restoredTop sz="94645"/>
  </p:normalViewPr>
  <p:slideViewPr>
    <p:cSldViewPr snapToGrid="0" snapToObjects="1">
      <p:cViewPr varScale="1">
        <p:scale>
          <a:sx n="119" d="100"/>
          <a:sy n="119" d="100"/>
        </p:scale>
        <p:origin x="2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0E672-1B06-8846-95FC-699DBF6B3448}" type="datetimeFigureOut">
              <a:rPr lang="pt-PT" smtClean="0"/>
              <a:t>07/02/19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28E9FD-5D45-8F48-BAB4-2215266301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4630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3E7E5-2DC3-784A-8E76-3F84B80D442B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1485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7F498-317A-7046-93B6-98A65E77E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4387EF-653C-BE4B-81C5-30E213F7C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BD89A23-93A4-4741-B4E6-99BDA09D2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07/02/19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221F37D-112F-FD41-B367-B2C1193D7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C646DA5-F430-B74B-8AF2-F6B29285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7444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AFC06-DA97-B64A-AA7B-01A1AA29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94AD40C-C215-1C41-8D90-9152B9171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7B81A1B-6BD3-C648-BFB3-AA3136F8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07/02/19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EE0408E-7213-3F4B-9109-584C064E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A49349B-BE4E-8D43-BB79-61B63CE5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7761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42A8C92-F60D-0E4D-A255-F02716ABC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CA6C615-D64C-494E-A3F2-6398A9899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B0E9508-2F25-E043-BA41-AA1412416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07/02/19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B917586-6677-2D40-9D5F-90DFD1D98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7AC674F-4265-2E47-BA16-2F154F5FC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1054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E0B20-0637-3545-9BD0-344615B2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EC22CEA-E85B-DE4E-A337-EE88AD8F3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7A1A364-9605-9240-9DD1-C2E62BADF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07/02/19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F3043D-9D17-8A43-B93E-FEFD75A0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854C3E3-3796-5647-B2AB-386EE535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0411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543DF-C990-DB4B-AF66-E1AB49FE5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235BB3F-6347-5845-9401-C78B9D034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E71EE18-63CF-174F-A69C-47E6AEE26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07/02/19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73F599F-2F29-4245-BDF2-D83DBEA6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7B8E599-1E6C-DA41-96A3-FEDD2A1BD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583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B2587-0D39-2544-862E-E9ACA5F3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F052E1E-546A-964C-81FB-B5EC01A15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C6A615A-76A6-874B-83F3-8364607EA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83A4640-CD21-C745-BA01-ABA7EE026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07/02/19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08885A4-D116-A548-9F5C-F842345F7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388059D-B534-8041-9633-0BCFEB0F9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1293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535ED-5686-2546-9D5C-9F6A8707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551C321-C5A6-5B42-B012-914AF919A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3663A19-BB59-2E45-83AB-823784770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24C674C3-D66D-C64A-813B-0280FE674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FDF7E76-9BF1-7945-9715-0739F1948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5F276708-50D1-FE48-9355-7BDC9E0BC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07/02/19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836742CE-F108-C140-B519-80B9BAE3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D5179D9-F393-6548-BF87-65942743E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9164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AD2B3-DB7E-2F49-A270-72CB09AF6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3EFD970-06FA-2544-BFA9-180F2EBD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07/02/19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2AF14A3-D088-AF4A-9AE8-9273ADFCD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2CCDD28-02D3-B948-8160-9D184F9E2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1524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FE8002C-4C86-0448-A365-6F0F1CAA0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07/02/19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D892629-64CD-A243-A683-73C7A727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5D4B66A-6975-9440-8919-8A7B87AE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4618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97216-608E-1E4F-8435-79B50F28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2355D1B-DACB-CC4F-8BD1-7F346CD6B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FF1F57E-C572-C64D-B1B9-D6413C2A6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D4F18EA-3B92-384B-9AA3-1C882ECA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07/02/19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C98D150-8C8C-0C4E-9C99-0D6D1926D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F93B82E-4E8B-0A4D-8F02-194E388D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746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104A6-4119-4540-93E9-5322A32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9AA5102B-20C4-8F4E-8E85-45114E52EB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B4C961F-A61A-0749-B6FC-43417AABB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8B4A456-CFF5-484F-8808-A54873414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A7C5-1209-3146-B53A-C25902AC031E}" type="datetimeFigureOut">
              <a:rPr lang="pt-PT" smtClean="0"/>
              <a:t>07/02/19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58330C1-F4D3-AF46-89F3-533D3A31D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82EE67B-177D-1A49-8373-BB49D83B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468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4DFEBAA2-1375-BC44-B063-54C6270FA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1CDBC1D-93C0-3F4F-963D-8C5F01AB9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FE7F2CF-D3F0-5141-89A5-0102265A04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5A7C5-1209-3146-B53A-C25902AC031E}" type="datetimeFigureOut">
              <a:rPr lang="pt-PT" smtClean="0"/>
              <a:t>07/02/19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E7AA38B-089A-294B-B495-63A5C7958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2FEC1E6-771E-9747-93FC-3C1240D20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68F63-DAA4-F240-8757-8987B83FC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5476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18" Type="http://schemas.openxmlformats.org/officeDocument/2006/relationships/image" Target="../media/image23.png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2.svg"/><Relationship Id="rId2" Type="http://schemas.openxmlformats.org/officeDocument/2006/relationships/image" Target="../media/image7.emf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19" Type="http://schemas.openxmlformats.org/officeDocument/2006/relationships/image" Target="../media/image24.svg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18" Type="http://schemas.openxmlformats.org/officeDocument/2006/relationships/image" Target="../media/image24.svg"/><Relationship Id="rId3" Type="http://schemas.openxmlformats.org/officeDocument/2006/relationships/image" Target="../media/image8.emf"/><Relationship Id="rId21" Type="http://schemas.openxmlformats.org/officeDocument/2006/relationships/image" Target="../media/image26.tiff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3.png"/><Relationship Id="rId2" Type="http://schemas.openxmlformats.org/officeDocument/2006/relationships/image" Target="../media/image7.emf"/><Relationship Id="rId16" Type="http://schemas.openxmlformats.org/officeDocument/2006/relationships/image" Target="../media/image22.svg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5" Type="http://schemas.openxmlformats.org/officeDocument/2006/relationships/image" Target="../media/image21.png"/><Relationship Id="rId10" Type="http://schemas.openxmlformats.org/officeDocument/2006/relationships/image" Target="../media/image15.emf"/><Relationship Id="rId19" Type="http://schemas.openxmlformats.org/officeDocument/2006/relationships/image" Target="../media/image2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19.emf"/><Relationship Id="rId22" Type="http://schemas.openxmlformats.org/officeDocument/2006/relationships/image" Target="../media/image2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18" Type="http://schemas.openxmlformats.org/officeDocument/2006/relationships/image" Target="../media/image24.svg"/><Relationship Id="rId3" Type="http://schemas.openxmlformats.org/officeDocument/2006/relationships/image" Target="../media/image8.emf"/><Relationship Id="rId21" Type="http://schemas.openxmlformats.org/officeDocument/2006/relationships/image" Target="../media/image30.emf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3.png"/><Relationship Id="rId2" Type="http://schemas.openxmlformats.org/officeDocument/2006/relationships/image" Target="../media/image7.emf"/><Relationship Id="rId16" Type="http://schemas.openxmlformats.org/officeDocument/2006/relationships/image" Target="../media/image22.svg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5" Type="http://schemas.openxmlformats.org/officeDocument/2006/relationships/image" Target="../media/image21.png"/><Relationship Id="rId10" Type="http://schemas.openxmlformats.org/officeDocument/2006/relationships/image" Target="../media/image15.emf"/><Relationship Id="rId19" Type="http://schemas.openxmlformats.org/officeDocument/2006/relationships/image" Target="../media/image2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82C341AF-1496-3B48-B927-76B784FD86BD}"/>
              </a:ext>
            </a:extLst>
          </p:cNvPr>
          <p:cNvGrpSpPr/>
          <p:nvPr/>
        </p:nvGrpSpPr>
        <p:grpSpPr>
          <a:xfrm>
            <a:off x="2446866" y="674701"/>
            <a:ext cx="711201" cy="369332"/>
            <a:chOff x="2446866" y="674701"/>
            <a:chExt cx="711201" cy="369332"/>
          </a:xfrm>
        </p:grpSpPr>
        <p:sp>
          <p:nvSpPr>
            <p:cNvPr id="4" name="Retângulo Arredondado 3">
              <a:extLst>
                <a:ext uri="{FF2B5EF4-FFF2-40B4-BE49-F238E27FC236}">
                  <a16:creationId xmlns:a16="http://schemas.microsoft.com/office/drawing/2014/main" id="{FBE1046B-9F1F-C44E-B822-7EF05A2C6265}"/>
                </a:ext>
              </a:extLst>
            </p:cNvPr>
            <p:cNvSpPr/>
            <p:nvPr/>
          </p:nvSpPr>
          <p:spPr>
            <a:xfrm>
              <a:off x="2446866" y="702734"/>
              <a:ext cx="711201" cy="313266"/>
            </a:xfrm>
            <a:prstGeom prst="roundRect">
              <a:avLst/>
            </a:prstGeom>
            <a:noFill/>
            <a:ln>
              <a:solidFill>
                <a:srgbClr val="378F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C89985A1-133A-F140-BA1D-6D6755AF95D0}"/>
                </a:ext>
              </a:extLst>
            </p:cNvPr>
            <p:cNvSpPr txBox="1"/>
            <p:nvPr/>
          </p:nvSpPr>
          <p:spPr>
            <a:xfrm>
              <a:off x="2506133" y="674701"/>
              <a:ext cx="651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/>
                <a:t>(X,Y)</a:t>
              </a:r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1DF131D1-4740-8847-8586-0CEBDD62A38E}"/>
              </a:ext>
            </a:extLst>
          </p:cNvPr>
          <p:cNvGrpSpPr/>
          <p:nvPr/>
        </p:nvGrpSpPr>
        <p:grpSpPr>
          <a:xfrm>
            <a:off x="5980176" y="859367"/>
            <a:ext cx="4133088" cy="2331889"/>
            <a:chOff x="5980176" y="859367"/>
            <a:chExt cx="4133088" cy="2331889"/>
          </a:xfrm>
        </p:grpSpPr>
        <p:sp>
          <p:nvSpPr>
            <p:cNvPr id="8" name="Retângulo Arredondado 7">
              <a:extLst>
                <a:ext uri="{FF2B5EF4-FFF2-40B4-BE49-F238E27FC236}">
                  <a16:creationId xmlns:a16="http://schemas.microsoft.com/office/drawing/2014/main" id="{EE34FA11-B229-864D-9926-83284A7F69BD}"/>
                </a:ext>
              </a:extLst>
            </p:cNvPr>
            <p:cNvSpPr/>
            <p:nvPr/>
          </p:nvSpPr>
          <p:spPr>
            <a:xfrm>
              <a:off x="7317059" y="859367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Seta para Baixo 12">
              <a:extLst>
                <a:ext uri="{FF2B5EF4-FFF2-40B4-BE49-F238E27FC236}">
                  <a16:creationId xmlns:a16="http://schemas.microsoft.com/office/drawing/2014/main" id="{F6E979FE-BC21-6344-855A-3BFB80710028}"/>
                </a:ext>
              </a:extLst>
            </p:cNvPr>
            <p:cNvSpPr/>
            <p:nvPr/>
          </p:nvSpPr>
          <p:spPr>
            <a:xfrm>
              <a:off x="7459301" y="1134533"/>
              <a:ext cx="45719" cy="19473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4" name="Retângulo Arredondado 13">
              <a:extLst>
                <a:ext uri="{FF2B5EF4-FFF2-40B4-BE49-F238E27FC236}">
                  <a16:creationId xmlns:a16="http://schemas.microsoft.com/office/drawing/2014/main" id="{5703F9FC-ECE0-7946-A041-BF45128B405D}"/>
                </a:ext>
              </a:extLst>
            </p:cNvPr>
            <p:cNvSpPr/>
            <p:nvPr/>
          </p:nvSpPr>
          <p:spPr>
            <a:xfrm>
              <a:off x="7317059" y="1329266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7" name="Retângulo Arredondado 16">
              <a:extLst>
                <a:ext uri="{FF2B5EF4-FFF2-40B4-BE49-F238E27FC236}">
                  <a16:creationId xmlns:a16="http://schemas.microsoft.com/office/drawing/2014/main" id="{D236992E-EDFB-0548-A985-DF8D5F5FD90B}"/>
                </a:ext>
              </a:extLst>
            </p:cNvPr>
            <p:cNvSpPr/>
            <p:nvPr/>
          </p:nvSpPr>
          <p:spPr>
            <a:xfrm>
              <a:off x="6704914" y="1811866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8" name="Retângulo Arredondado 17">
              <a:extLst>
                <a:ext uri="{FF2B5EF4-FFF2-40B4-BE49-F238E27FC236}">
                  <a16:creationId xmlns:a16="http://schemas.microsoft.com/office/drawing/2014/main" id="{32D27E7C-5791-DE46-878F-CF94705C75D8}"/>
                </a:ext>
              </a:extLst>
            </p:cNvPr>
            <p:cNvSpPr/>
            <p:nvPr/>
          </p:nvSpPr>
          <p:spPr>
            <a:xfrm>
              <a:off x="7317059" y="1811866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9" name="Retângulo Arredondado 18">
              <a:extLst>
                <a:ext uri="{FF2B5EF4-FFF2-40B4-BE49-F238E27FC236}">
                  <a16:creationId xmlns:a16="http://schemas.microsoft.com/office/drawing/2014/main" id="{F3B96749-83FE-F941-AFF5-AC69FA264795}"/>
                </a:ext>
              </a:extLst>
            </p:cNvPr>
            <p:cNvSpPr/>
            <p:nvPr/>
          </p:nvSpPr>
          <p:spPr>
            <a:xfrm>
              <a:off x="8188287" y="1811866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0" name="Retângulo Arredondado 19">
              <a:extLst>
                <a:ext uri="{FF2B5EF4-FFF2-40B4-BE49-F238E27FC236}">
                  <a16:creationId xmlns:a16="http://schemas.microsoft.com/office/drawing/2014/main" id="{A3FD10B6-B661-7942-A3E7-331CAEF774AA}"/>
                </a:ext>
              </a:extLst>
            </p:cNvPr>
            <p:cNvSpPr/>
            <p:nvPr/>
          </p:nvSpPr>
          <p:spPr>
            <a:xfrm>
              <a:off x="6484785" y="2218265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Retângulo Arredondado 20">
              <a:extLst>
                <a:ext uri="{FF2B5EF4-FFF2-40B4-BE49-F238E27FC236}">
                  <a16:creationId xmlns:a16="http://schemas.microsoft.com/office/drawing/2014/main" id="{3817B325-EEFA-F746-81D5-11ED04A76823}"/>
                </a:ext>
              </a:extLst>
            </p:cNvPr>
            <p:cNvSpPr/>
            <p:nvPr/>
          </p:nvSpPr>
          <p:spPr>
            <a:xfrm>
              <a:off x="6912352" y="2218265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2" name="Retângulo Arredondado 21">
              <a:extLst>
                <a:ext uri="{FF2B5EF4-FFF2-40B4-BE49-F238E27FC236}">
                  <a16:creationId xmlns:a16="http://schemas.microsoft.com/office/drawing/2014/main" id="{3C7BCB58-78BF-9142-970C-A08AEE73ECF1}"/>
                </a:ext>
              </a:extLst>
            </p:cNvPr>
            <p:cNvSpPr/>
            <p:nvPr/>
          </p:nvSpPr>
          <p:spPr>
            <a:xfrm>
              <a:off x="7316212" y="2218265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3" name="Retângulo Arredondado 22">
              <a:extLst>
                <a:ext uri="{FF2B5EF4-FFF2-40B4-BE49-F238E27FC236}">
                  <a16:creationId xmlns:a16="http://schemas.microsoft.com/office/drawing/2014/main" id="{10BF30BD-22C6-2648-8AC4-A85D00ADD57A}"/>
                </a:ext>
              </a:extLst>
            </p:cNvPr>
            <p:cNvSpPr/>
            <p:nvPr/>
          </p:nvSpPr>
          <p:spPr>
            <a:xfrm>
              <a:off x="7764103" y="2218266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" name="Retângulo Arredondado 23">
              <a:extLst>
                <a:ext uri="{FF2B5EF4-FFF2-40B4-BE49-F238E27FC236}">
                  <a16:creationId xmlns:a16="http://schemas.microsoft.com/office/drawing/2014/main" id="{B12AF18B-A2B5-4B4A-93C1-A5B9715C1046}"/>
                </a:ext>
              </a:extLst>
            </p:cNvPr>
            <p:cNvSpPr/>
            <p:nvPr/>
          </p:nvSpPr>
          <p:spPr>
            <a:xfrm>
              <a:off x="8188287" y="2218265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5" name="Retângulo Arredondado 24">
              <a:extLst>
                <a:ext uri="{FF2B5EF4-FFF2-40B4-BE49-F238E27FC236}">
                  <a16:creationId xmlns:a16="http://schemas.microsoft.com/office/drawing/2014/main" id="{D97C9AA2-15D8-5549-AF31-04B31B505BB6}"/>
                </a:ext>
              </a:extLst>
            </p:cNvPr>
            <p:cNvSpPr/>
            <p:nvPr/>
          </p:nvSpPr>
          <p:spPr>
            <a:xfrm>
              <a:off x="8629053" y="2223624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7" name="Conexão Reta Unidirecional 26">
              <a:extLst>
                <a:ext uri="{FF2B5EF4-FFF2-40B4-BE49-F238E27FC236}">
                  <a16:creationId xmlns:a16="http://schemas.microsoft.com/office/drawing/2014/main" id="{25B1E50F-B91C-1749-A941-F0BB3621365A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6870015" y="1604432"/>
              <a:ext cx="469904" cy="207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xão Reta Unidirecional 28">
              <a:extLst>
                <a:ext uri="{FF2B5EF4-FFF2-40B4-BE49-F238E27FC236}">
                  <a16:creationId xmlns:a16="http://schemas.microsoft.com/office/drawing/2014/main" id="{6C1F421A-124A-2D46-9EC6-32BEB3C935D8}"/>
                </a:ext>
              </a:extLst>
            </p:cNvPr>
            <p:cNvCxnSpPr>
              <a:stCxn id="14" idx="2"/>
              <a:endCxn id="18" idx="0"/>
            </p:cNvCxnSpPr>
            <p:nvPr/>
          </p:nvCxnSpPr>
          <p:spPr>
            <a:xfrm>
              <a:off x="7482160" y="1604432"/>
              <a:ext cx="0" cy="207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Unidirecional 30">
              <a:extLst>
                <a:ext uri="{FF2B5EF4-FFF2-40B4-BE49-F238E27FC236}">
                  <a16:creationId xmlns:a16="http://schemas.microsoft.com/office/drawing/2014/main" id="{B17F161A-300E-0F46-94C7-5FE962E2AACD}"/>
                </a:ext>
              </a:extLst>
            </p:cNvPr>
            <p:cNvCxnSpPr>
              <a:endCxn id="19" idx="0"/>
            </p:cNvCxnSpPr>
            <p:nvPr/>
          </p:nvCxnSpPr>
          <p:spPr>
            <a:xfrm>
              <a:off x="7647260" y="1604432"/>
              <a:ext cx="706128" cy="207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xão Reta Unidirecional 33">
              <a:extLst>
                <a:ext uri="{FF2B5EF4-FFF2-40B4-BE49-F238E27FC236}">
                  <a16:creationId xmlns:a16="http://schemas.microsoft.com/office/drawing/2014/main" id="{DD23BCE1-CDB6-B34F-922D-190F00E73D85}"/>
                </a:ext>
              </a:extLst>
            </p:cNvPr>
            <p:cNvCxnSpPr>
              <a:cxnSpLocks/>
              <a:stCxn id="17" idx="2"/>
              <a:endCxn id="20" idx="0"/>
            </p:cNvCxnSpPr>
            <p:nvPr/>
          </p:nvCxnSpPr>
          <p:spPr>
            <a:xfrm flipH="1">
              <a:off x="6649886" y="2087032"/>
              <a:ext cx="220129" cy="1312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Unidirecional 37">
              <a:extLst>
                <a:ext uri="{FF2B5EF4-FFF2-40B4-BE49-F238E27FC236}">
                  <a16:creationId xmlns:a16="http://schemas.microsoft.com/office/drawing/2014/main" id="{50CEF9DD-62A3-3940-8D4A-4AD682A37A32}"/>
                </a:ext>
              </a:extLst>
            </p:cNvPr>
            <p:cNvCxnSpPr>
              <a:cxnSpLocks/>
              <a:stCxn id="17" idx="2"/>
              <a:endCxn id="21" idx="0"/>
            </p:cNvCxnSpPr>
            <p:nvPr/>
          </p:nvCxnSpPr>
          <p:spPr>
            <a:xfrm>
              <a:off x="6870015" y="2087032"/>
              <a:ext cx="207438" cy="1312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xão Reta Unidirecional 43">
              <a:extLst>
                <a:ext uri="{FF2B5EF4-FFF2-40B4-BE49-F238E27FC236}">
                  <a16:creationId xmlns:a16="http://schemas.microsoft.com/office/drawing/2014/main" id="{74938422-427E-AB4F-9CAE-148B59FFFB70}"/>
                </a:ext>
              </a:extLst>
            </p:cNvPr>
            <p:cNvCxnSpPr>
              <a:stCxn id="18" idx="2"/>
              <a:endCxn id="22" idx="0"/>
            </p:cNvCxnSpPr>
            <p:nvPr/>
          </p:nvCxnSpPr>
          <p:spPr>
            <a:xfrm flipH="1">
              <a:off x="7481313" y="2087032"/>
              <a:ext cx="847" cy="1312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xão Reta Unidirecional 46">
              <a:extLst>
                <a:ext uri="{FF2B5EF4-FFF2-40B4-BE49-F238E27FC236}">
                  <a16:creationId xmlns:a16="http://schemas.microsoft.com/office/drawing/2014/main" id="{5375BBA9-6CDC-6E41-85FE-2DF46A5AB49A}"/>
                </a:ext>
              </a:extLst>
            </p:cNvPr>
            <p:cNvCxnSpPr>
              <a:endCxn id="23" idx="0"/>
            </p:cNvCxnSpPr>
            <p:nvPr/>
          </p:nvCxnSpPr>
          <p:spPr>
            <a:xfrm flipH="1">
              <a:off x="7929204" y="2087032"/>
              <a:ext cx="259083" cy="1312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xão Reta Unidirecional 48">
              <a:extLst>
                <a:ext uri="{FF2B5EF4-FFF2-40B4-BE49-F238E27FC236}">
                  <a16:creationId xmlns:a16="http://schemas.microsoft.com/office/drawing/2014/main" id="{DE00899A-7394-1B48-896C-C0A0264C7FF2}"/>
                </a:ext>
              </a:extLst>
            </p:cNvPr>
            <p:cNvCxnSpPr>
              <a:stCxn id="19" idx="2"/>
              <a:endCxn id="24" idx="0"/>
            </p:cNvCxnSpPr>
            <p:nvPr/>
          </p:nvCxnSpPr>
          <p:spPr>
            <a:xfrm>
              <a:off x="8353388" y="2087032"/>
              <a:ext cx="0" cy="1312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xão Reta Unidirecional 50">
              <a:extLst>
                <a:ext uri="{FF2B5EF4-FFF2-40B4-BE49-F238E27FC236}">
                  <a16:creationId xmlns:a16="http://schemas.microsoft.com/office/drawing/2014/main" id="{C1B8E21E-F635-5948-87E6-1D881CE5CA1A}"/>
                </a:ext>
              </a:extLst>
            </p:cNvPr>
            <p:cNvCxnSpPr>
              <a:endCxn id="25" idx="0"/>
            </p:cNvCxnSpPr>
            <p:nvPr/>
          </p:nvCxnSpPr>
          <p:spPr>
            <a:xfrm>
              <a:off x="8531687" y="2092391"/>
              <a:ext cx="262467" cy="1312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tângulo Arredondado 59">
              <a:extLst>
                <a:ext uri="{FF2B5EF4-FFF2-40B4-BE49-F238E27FC236}">
                  <a16:creationId xmlns:a16="http://schemas.microsoft.com/office/drawing/2014/main" id="{EC63A308-41AA-B645-B914-C908036A8F7C}"/>
                </a:ext>
              </a:extLst>
            </p:cNvPr>
            <p:cNvSpPr/>
            <p:nvPr/>
          </p:nvSpPr>
          <p:spPr>
            <a:xfrm>
              <a:off x="6912352" y="2644134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1" name="Retângulo Arredondado 60">
              <a:extLst>
                <a:ext uri="{FF2B5EF4-FFF2-40B4-BE49-F238E27FC236}">
                  <a16:creationId xmlns:a16="http://schemas.microsoft.com/office/drawing/2014/main" id="{CB8C54B9-CB70-0A47-A568-3820C5A63559}"/>
                </a:ext>
              </a:extLst>
            </p:cNvPr>
            <p:cNvSpPr/>
            <p:nvPr/>
          </p:nvSpPr>
          <p:spPr>
            <a:xfrm>
              <a:off x="7316212" y="2644134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3" name="Retângulo Arredondado 62">
              <a:extLst>
                <a:ext uri="{FF2B5EF4-FFF2-40B4-BE49-F238E27FC236}">
                  <a16:creationId xmlns:a16="http://schemas.microsoft.com/office/drawing/2014/main" id="{8771CF88-865C-F54F-8D00-C8E3DA376BD9}"/>
                </a:ext>
              </a:extLst>
            </p:cNvPr>
            <p:cNvSpPr/>
            <p:nvPr/>
          </p:nvSpPr>
          <p:spPr>
            <a:xfrm>
              <a:off x="8188287" y="2644134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4" name="Retângulo Arredondado 63">
              <a:extLst>
                <a:ext uri="{FF2B5EF4-FFF2-40B4-BE49-F238E27FC236}">
                  <a16:creationId xmlns:a16="http://schemas.microsoft.com/office/drawing/2014/main" id="{45EFC084-7E12-9F42-8F65-28041027DB9B}"/>
                </a:ext>
              </a:extLst>
            </p:cNvPr>
            <p:cNvSpPr/>
            <p:nvPr/>
          </p:nvSpPr>
          <p:spPr>
            <a:xfrm>
              <a:off x="8615854" y="2644134"/>
              <a:ext cx="330201" cy="2751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5" name="Seta para Baixo 64">
              <a:extLst>
                <a:ext uri="{FF2B5EF4-FFF2-40B4-BE49-F238E27FC236}">
                  <a16:creationId xmlns:a16="http://schemas.microsoft.com/office/drawing/2014/main" id="{8FAE7043-3B9C-764A-B612-ECEB1CC5C003}"/>
                </a:ext>
              </a:extLst>
            </p:cNvPr>
            <p:cNvSpPr/>
            <p:nvPr/>
          </p:nvSpPr>
          <p:spPr>
            <a:xfrm>
              <a:off x="6631597" y="2493431"/>
              <a:ext cx="45719" cy="151549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6" name="Seta para Baixo 65">
              <a:extLst>
                <a:ext uri="{FF2B5EF4-FFF2-40B4-BE49-F238E27FC236}">
                  <a16:creationId xmlns:a16="http://schemas.microsoft.com/office/drawing/2014/main" id="{EDAE30C6-E3A8-674B-8C88-840FC94D74D3}"/>
                </a:ext>
              </a:extLst>
            </p:cNvPr>
            <p:cNvSpPr/>
            <p:nvPr/>
          </p:nvSpPr>
          <p:spPr>
            <a:xfrm>
              <a:off x="7059248" y="2492584"/>
              <a:ext cx="45719" cy="151549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7" name="Seta para Baixo 66">
              <a:extLst>
                <a:ext uri="{FF2B5EF4-FFF2-40B4-BE49-F238E27FC236}">
                  <a16:creationId xmlns:a16="http://schemas.microsoft.com/office/drawing/2014/main" id="{29BA88D0-AD07-9F4F-ACFE-BEF9416A77A5}"/>
                </a:ext>
              </a:extLst>
            </p:cNvPr>
            <p:cNvSpPr/>
            <p:nvPr/>
          </p:nvSpPr>
          <p:spPr>
            <a:xfrm>
              <a:off x="7457608" y="2492585"/>
              <a:ext cx="45719" cy="151549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8" name="Seta para Baixo 67">
              <a:extLst>
                <a:ext uri="{FF2B5EF4-FFF2-40B4-BE49-F238E27FC236}">
                  <a16:creationId xmlns:a16="http://schemas.microsoft.com/office/drawing/2014/main" id="{1CC5D566-F5B4-A441-A779-9A4A62472BF0}"/>
                </a:ext>
              </a:extLst>
            </p:cNvPr>
            <p:cNvSpPr/>
            <p:nvPr/>
          </p:nvSpPr>
          <p:spPr>
            <a:xfrm>
              <a:off x="7906343" y="2509766"/>
              <a:ext cx="45719" cy="151549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9" name="Seta para Baixo 68">
              <a:extLst>
                <a:ext uri="{FF2B5EF4-FFF2-40B4-BE49-F238E27FC236}">
                  <a16:creationId xmlns:a16="http://schemas.microsoft.com/office/drawing/2014/main" id="{59CE8E2A-81B6-8C40-B8F9-405B0AC31B4D}"/>
                </a:ext>
              </a:extLst>
            </p:cNvPr>
            <p:cNvSpPr/>
            <p:nvPr/>
          </p:nvSpPr>
          <p:spPr>
            <a:xfrm>
              <a:off x="8334925" y="2489277"/>
              <a:ext cx="45719" cy="151549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0" name="Seta para Baixo 69">
              <a:extLst>
                <a:ext uri="{FF2B5EF4-FFF2-40B4-BE49-F238E27FC236}">
                  <a16:creationId xmlns:a16="http://schemas.microsoft.com/office/drawing/2014/main" id="{53429B90-C50B-FA49-B127-EE111F993DF8}"/>
                </a:ext>
              </a:extLst>
            </p:cNvPr>
            <p:cNvSpPr/>
            <p:nvPr/>
          </p:nvSpPr>
          <p:spPr>
            <a:xfrm>
              <a:off x="8766222" y="2509766"/>
              <a:ext cx="45719" cy="151549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53582380-3950-7948-A50A-2DA0ABA1346B}"/>
                </a:ext>
              </a:extLst>
            </p:cNvPr>
            <p:cNvSpPr txBox="1"/>
            <p:nvPr/>
          </p:nvSpPr>
          <p:spPr>
            <a:xfrm>
              <a:off x="8737255" y="1029871"/>
              <a:ext cx="1019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dirty="0">
                  <a:solidFill>
                    <a:schemeClr val="accent2"/>
                  </a:solidFill>
                </a:rPr>
                <a:t>EXPAND</a:t>
              </a:r>
            </a:p>
          </p:txBody>
        </p: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8EE8EBF9-30CC-6941-AEB9-0CF368F8D20B}"/>
                </a:ext>
              </a:extLst>
            </p:cNvPr>
            <p:cNvSpPr txBox="1"/>
            <p:nvPr/>
          </p:nvSpPr>
          <p:spPr>
            <a:xfrm>
              <a:off x="8737255" y="1741433"/>
              <a:ext cx="1140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dirty="0">
                  <a:solidFill>
                    <a:srgbClr val="378F76"/>
                  </a:solidFill>
                </a:rPr>
                <a:t>SIMPLIFY</a:t>
              </a:r>
            </a:p>
          </p:txBody>
        </p:sp>
        <p:cxnSp>
          <p:nvCxnSpPr>
            <p:cNvPr id="81" name="Conexão Reta 80">
              <a:extLst>
                <a:ext uri="{FF2B5EF4-FFF2-40B4-BE49-F238E27FC236}">
                  <a16:creationId xmlns:a16="http://schemas.microsoft.com/office/drawing/2014/main" id="{1812C35F-33BB-EE4A-A429-A2973ADA5248}"/>
                </a:ext>
              </a:extLst>
            </p:cNvPr>
            <p:cNvCxnSpPr>
              <a:cxnSpLocks/>
            </p:cNvCxnSpPr>
            <p:nvPr/>
          </p:nvCxnSpPr>
          <p:spPr>
            <a:xfrm>
              <a:off x="6227064" y="1481328"/>
              <a:ext cx="38862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>
              <a:extLst>
                <a:ext uri="{FF2B5EF4-FFF2-40B4-BE49-F238E27FC236}">
                  <a16:creationId xmlns:a16="http://schemas.microsoft.com/office/drawing/2014/main" id="{8DF9589D-3E03-AA47-9658-66EB471D1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7064" y="2355848"/>
              <a:ext cx="3886200" cy="18544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áfico 84" descr="Fechar">
              <a:extLst>
                <a:ext uri="{FF2B5EF4-FFF2-40B4-BE49-F238E27FC236}">
                  <a16:creationId xmlns:a16="http://schemas.microsoft.com/office/drawing/2014/main" id="{830D7217-7BC0-C44F-B3A5-1F6258A91F92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/>
            </a:blip>
            <a:stretch>
              <a:fillRect/>
            </a:stretch>
          </p:blipFill>
          <p:spPr>
            <a:xfrm>
              <a:off x="6585961" y="2715174"/>
              <a:ext cx="131233" cy="131233"/>
            </a:xfrm>
            <a:prstGeom prst="rect">
              <a:avLst/>
            </a:prstGeom>
          </p:spPr>
        </p:pic>
        <p:pic>
          <p:nvPicPr>
            <p:cNvPr id="86" name="Gráfico 85" descr="Fechar">
              <a:extLst>
                <a:ext uri="{FF2B5EF4-FFF2-40B4-BE49-F238E27FC236}">
                  <a16:creationId xmlns:a16="http://schemas.microsoft.com/office/drawing/2014/main" id="{EF42835E-266E-AC45-958B-D6575F0E6829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/>
            </a:blip>
            <a:stretch>
              <a:fillRect/>
            </a:stretch>
          </p:blipFill>
          <p:spPr>
            <a:xfrm>
              <a:off x="7881963" y="2704929"/>
              <a:ext cx="131233" cy="131233"/>
            </a:xfrm>
            <a:prstGeom prst="rect">
              <a:avLst/>
            </a:prstGeom>
          </p:spPr>
        </p:pic>
        <p:pic>
          <p:nvPicPr>
            <p:cNvPr id="88" name="Gráfico 87" descr="Visto">
              <a:extLst>
                <a:ext uri="{FF2B5EF4-FFF2-40B4-BE49-F238E27FC236}">
                  <a16:creationId xmlns:a16="http://schemas.microsoft.com/office/drawing/2014/main" id="{7622C7F4-0350-AD4B-8989-23FC8B383570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/>
            </a:blip>
            <a:stretch>
              <a:fillRect/>
            </a:stretch>
          </p:blipFill>
          <p:spPr>
            <a:xfrm>
              <a:off x="8722947" y="2724476"/>
              <a:ext cx="142414" cy="142414"/>
            </a:xfrm>
            <a:prstGeom prst="rect">
              <a:avLst/>
            </a:prstGeom>
          </p:spPr>
        </p:pic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EB32DB8B-8170-0945-A317-D80F48CE6A54}"/>
                </a:ext>
              </a:extLst>
            </p:cNvPr>
            <p:cNvSpPr txBox="1"/>
            <p:nvPr/>
          </p:nvSpPr>
          <p:spPr>
            <a:xfrm>
              <a:off x="8959254" y="2460667"/>
              <a:ext cx="1154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b="1" dirty="0">
                  <a:solidFill>
                    <a:schemeClr val="accent2"/>
                  </a:solidFill>
                </a:rPr>
                <a:t>EXPAND</a:t>
              </a:r>
            </a:p>
          </p:txBody>
        </p:sp>
        <p:sp>
          <p:nvSpPr>
            <p:cNvPr id="102" name="Retângulo 101">
              <a:extLst>
                <a:ext uri="{FF2B5EF4-FFF2-40B4-BE49-F238E27FC236}">
                  <a16:creationId xmlns:a16="http://schemas.microsoft.com/office/drawing/2014/main" id="{983CF6EA-8735-0F47-8976-5C1001C71FE3}"/>
                </a:ext>
              </a:extLst>
            </p:cNvPr>
            <p:cNvSpPr/>
            <p:nvPr/>
          </p:nvSpPr>
          <p:spPr>
            <a:xfrm>
              <a:off x="5980176" y="2768444"/>
              <a:ext cx="504609" cy="4228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2619015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aixaDeTexto 46">
            <a:extLst>
              <a:ext uri="{FF2B5EF4-FFF2-40B4-BE49-F238E27FC236}">
                <a16:creationId xmlns:a16="http://schemas.microsoft.com/office/drawing/2014/main" id="{DACFB022-1730-304A-8053-F3FDE6EE7DF1}"/>
              </a:ext>
            </a:extLst>
          </p:cNvPr>
          <p:cNvSpPr txBox="1"/>
          <p:nvPr/>
        </p:nvSpPr>
        <p:spPr>
          <a:xfrm>
            <a:off x="3760110" y="1244970"/>
            <a:ext cx="400409" cy="373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...</a:t>
            </a:r>
          </a:p>
        </p:txBody>
      </p:sp>
      <p:grpSp>
        <p:nvGrpSpPr>
          <p:cNvPr id="110" name="Agrupar 109">
            <a:extLst>
              <a:ext uri="{FF2B5EF4-FFF2-40B4-BE49-F238E27FC236}">
                <a16:creationId xmlns:a16="http://schemas.microsoft.com/office/drawing/2014/main" id="{C4DF5C7E-B4C0-2543-A78B-9A39A9CF2506}"/>
              </a:ext>
            </a:extLst>
          </p:cNvPr>
          <p:cNvGrpSpPr/>
          <p:nvPr/>
        </p:nvGrpSpPr>
        <p:grpSpPr>
          <a:xfrm>
            <a:off x="6197062" y="1791241"/>
            <a:ext cx="3313409" cy="1475390"/>
            <a:chOff x="6508598" y="1707012"/>
            <a:chExt cx="3313409" cy="1475390"/>
          </a:xfrm>
        </p:grpSpPr>
        <p:cxnSp>
          <p:nvCxnSpPr>
            <p:cNvPr id="81" name="Conexão Reta Unidirecional 80">
              <a:extLst>
                <a:ext uri="{FF2B5EF4-FFF2-40B4-BE49-F238E27FC236}">
                  <a16:creationId xmlns:a16="http://schemas.microsoft.com/office/drawing/2014/main" id="{5314EFEF-F17D-A345-9062-44822900EADC}"/>
                </a:ext>
              </a:extLst>
            </p:cNvPr>
            <p:cNvCxnSpPr>
              <a:cxnSpLocks/>
            </p:cNvCxnSpPr>
            <p:nvPr/>
          </p:nvCxnSpPr>
          <p:spPr>
            <a:xfrm>
              <a:off x="8095164" y="1991597"/>
              <a:ext cx="0" cy="2406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xão Reta Unidirecional 81">
              <a:extLst>
                <a:ext uri="{FF2B5EF4-FFF2-40B4-BE49-F238E27FC236}">
                  <a16:creationId xmlns:a16="http://schemas.microsoft.com/office/drawing/2014/main" id="{BD366B50-C963-3045-9B87-62D0FF8BEB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1209" y="2617676"/>
              <a:ext cx="166613" cy="1659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Unidirecional 82">
              <a:extLst>
                <a:ext uri="{FF2B5EF4-FFF2-40B4-BE49-F238E27FC236}">
                  <a16:creationId xmlns:a16="http://schemas.microsoft.com/office/drawing/2014/main" id="{9621C659-6C7C-C240-B17E-A80E07B24425}"/>
                </a:ext>
              </a:extLst>
            </p:cNvPr>
            <p:cNvCxnSpPr>
              <a:cxnSpLocks/>
            </p:cNvCxnSpPr>
            <p:nvPr/>
          </p:nvCxnSpPr>
          <p:spPr>
            <a:xfrm>
              <a:off x="8347217" y="2605559"/>
              <a:ext cx="217420" cy="1866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8FE5E432-1602-7B4E-963C-C0189AA2F806}"/>
                </a:ext>
              </a:extLst>
            </p:cNvPr>
            <p:cNvSpPr txBox="1"/>
            <p:nvPr/>
          </p:nvSpPr>
          <p:spPr>
            <a:xfrm rot="5400000">
              <a:off x="7963679" y="1720539"/>
              <a:ext cx="400409" cy="373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/>
                <a:t>...</a:t>
              </a:r>
            </a:p>
          </p:txBody>
        </p:sp>
        <p:sp>
          <p:nvSpPr>
            <p:cNvPr id="93" name="Retângulo Arredondado 92">
              <a:extLst>
                <a:ext uri="{FF2B5EF4-FFF2-40B4-BE49-F238E27FC236}">
                  <a16:creationId xmlns:a16="http://schemas.microsoft.com/office/drawing/2014/main" id="{9746A85C-5C26-CD4C-8824-187B086325EA}"/>
                </a:ext>
              </a:extLst>
            </p:cNvPr>
            <p:cNvSpPr/>
            <p:nvPr/>
          </p:nvSpPr>
          <p:spPr>
            <a:xfrm>
              <a:off x="8093164" y="2806917"/>
              <a:ext cx="1578524" cy="373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BDAC3F6D-92A3-6A4E-ADE6-79442ED29B92}"/>
                </a:ext>
              </a:extLst>
            </p:cNvPr>
            <p:cNvSpPr txBox="1"/>
            <p:nvPr/>
          </p:nvSpPr>
          <p:spPr>
            <a:xfrm>
              <a:off x="9421598" y="2823127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B1749010-56AE-F646-9495-C47EDFBB5D81}"/>
                </a:ext>
              </a:extLst>
            </p:cNvPr>
            <p:cNvSpPr txBox="1"/>
            <p:nvPr/>
          </p:nvSpPr>
          <p:spPr>
            <a:xfrm>
              <a:off x="8041164" y="2829669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102" name="Retângulo Arredondado 101">
              <a:extLst>
                <a:ext uri="{FF2B5EF4-FFF2-40B4-BE49-F238E27FC236}">
                  <a16:creationId xmlns:a16="http://schemas.microsoft.com/office/drawing/2014/main" id="{31B42FD2-9845-0E45-80E4-8C6DD1021BDE}"/>
                </a:ext>
              </a:extLst>
            </p:cNvPr>
            <p:cNvSpPr/>
            <p:nvPr/>
          </p:nvSpPr>
          <p:spPr>
            <a:xfrm>
              <a:off x="6508598" y="2809047"/>
              <a:ext cx="1411168" cy="373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4" name="CaixaDeTexto 103">
              <a:extLst>
                <a:ext uri="{FF2B5EF4-FFF2-40B4-BE49-F238E27FC236}">
                  <a16:creationId xmlns:a16="http://schemas.microsoft.com/office/drawing/2014/main" id="{A3B31E09-D407-6A45-BC81-597A31787123}"/>
                </a:ext>
              </a:extLst>
            </p:cNvPr>
            <p:cNvSpPr txBox="1"/>
            <p:nvPr/>
          </p:nvSpPr>
          <p:spPr>
            <a:xfrm>
              <a:off x="6550006" y="2823127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EB2662F4-B364-AC43-A62B-C6D710A57E16}"/>
                </a:ext>
              </a:extLst>
            </p:cNvPr>
            <p:cNvSpPr txBox="1"/>
            <p:nvPr/>
          </p:nvSpPr>
          <p:spPr>
            <a:xfrm>
              <a:off x="7606260" y="2837772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</p:grp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E8A53EE3-796A-B141-99F3-A83DB146DFEC}"/>
              </a:ext>
            </a:extLst>
          </p:cNvPr>
          <p:cNvSpPr txBox="1"/>
          <p:nvPr/>
        </p:nvSpPr>
        <p:spPr>
          <a:xfrm>
            <a:off x="4921350" y="1380103"/>
            <a:ext cx="958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BPA1</a:t>
            </a: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4D61880-5C39-3642-859D-6D4FB031E6CC}"/>
              </a:ext>
            </a:extLst>
          </p:cNvPr>
          <p:cNvSpPr txBox="1"/>
          <p:nvPr/>
        </p:nvSpPr>
        <p:spPr>
          <a:xfrm>
            <a:off x="5905021" y="1380103"/>
            <a:ext cx="916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BPA2</a:t>
            </a:r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E04DF402-AAE1-A14F-BFE5-D2ACBFA68647}"/>
              </a:ext>
            </a:extLst>
          </p:cNvPr>
          <p:cNvSpPr/>
          <p:nvPr/>
        </p:nvSpPr>
        <p:spPr>
          <a:xfrm>
            <a:off x="8069005" y="2862548"/>
            <a:ext cx="1378676" cy="538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2ACE4F5E-8C19-674B-BD34-218F29F33F7A}"/>
              </a:ext>
            </a:extLst>
          </p:cNvPr>
          <p:cNvGrpSpPr/>
          <p:nvPr/>
        </p:nvGrpSpPr>
        <p:grpSpPr>
          <a:xfrm>
            <a:off x="2097092" y="1618325"/>
            <a:ext cx="3548442" cy="2171123"/>
            <a:chOff x="2097092" y="1618325"/>
            <a:chExt cx="3548442" cy="2171123"/>
          </a:xfrm>
        </p:grpSpPr>
        <p:sp>
          <p:nvSpPr>
            <p:cNvPr id="9" name="Retângulo Arredondado 8">
              <a:extLst>
                <a:ext uri="{FF2B5EF4-FFF2-40B4-BE49-F238E27FC236}">
                  <a16:creationId xmlns:a16="http://schemas.microsoft.com/office/drawing/2014/main" id="{5DE6ADF5-01CB-4E4F-88FC-7DF7451EB379}"/>
                </a:ext>
              </a:extLst>
            </p:cNvPr>
            <p:cNvSpPr/>
            <p:nvPr/>
          </p:nvSpPr>
          <p:spPr>
            <a:xfrm>
              <a:off x="3148078" y="2709969"/>
              <a:ext cx="1578524" cy="373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18" name="Conexão Reta Unidirecional 17">
              <a:extLst>
                <a:ext uri="{FF2B5EF4-FFF2-40B4-BE49-F238E27FC236}">
                  <a16:creationId xmlns:a16="http://schemas.microsoft.com/office/drawing/2014/main" id="{DE7008E5-0130-604A-8315-17ED28F3FCF2}"/>
                </a:ext>
              </a:extLst>
            </p:cNvPr>
            <p:cNvCxnSpPr>
              <a:cxnSpLocks/>
            </p:cNvCxnSpPr>
            <p:nvPr/>
          </p:nvCxnSpPr>
          <p:spPr>
            <a:xfrm>
              <a:off x="3927716" y="2614403"/>
              <a:ext cx="0" cy="955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xão Reta Unidirecional 19">
              <a:extLst>
                <a:ext uri="{FF2B5EF4-FFF2-40B4-BE49-F238E27FC236}">
                  <a16:creationId xmlns:a16="http://schemas.microsoft.com/office/drawing/2014/main" id="{4A252847-7818-B646-903D-D5C3130887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3761" y="3095441"/>
              <a:ext cx="166613" cy="1659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ta Unidirecional 20">
              <a:extLst>
                <a:ext uri="{FF2B5EF4-FFF2-40B4-BE49-F238E27FC236}">
                  <a16:creationId xmlns:a16="http://schemas.microsoft.com/office/drawing/2014/main" id="{4E4FB7E7-5C29-B741-BCEA-68C221EBA704}"/>
                </a:ext>
              </a:extLst>
            </p:cNvPr>
            <p:cNvCxnSpPr>
              <a:cxnSpLocks/>
            </p:cNvCxnSpPr>
            <p:nvPr/>
          </p:nvCxnSpPr>
          <p:spPr>
            <a:xfrm>
              <a:off x="4179769" y="3083324"/>
              <a:ext cx="217420" cy="1866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xão Reta Unidirecional 44">
              <a:extLst>
                <a:ext uri="{FF2B5EF4-FFF2-40B4-BE49-F238E27FC236}">
                  <a16:creationId xmlns:a16="http://schemas.microsoft.com/office/drawing/2014/main" id="{89B2D269-0980-7B4F-956E-6F9F1CD1CA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7716" y="2273134"/>
              <a:ext cx="510" cy="10518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xão Reta Unidirecional 45">
              <a:extLst>
                <a:ext uri="{FF2B5EF4-FFF2-40B4-BE49-F238E27FC236}">
                  <a16:creationId xmlns:a16="http://schemas.microsoft.com/office/drawing/2014/main" id="{5B557284-35A2-5247-BB06-0D80E2519C2B}"/>
                </a:ext>
              </a:extLst>
            </p:cNvPr>
            <p:cNvCxnSpPr>
              <a:cxnSpLocks/>
            </p:cNvCxnSpPr>
            <p:nvPr/>
          </p:nvCxnSpPr>
          <p:spPr>
            <a:xfrm>
              <a:off x="3937341" y="1618325"/>
              <a:ext cx="0" cy="28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09AA176E-F8BB-6842-8892-9E5F03FF7360}"/>
                </a:ext>
              </a:extLst>
            </p:cNvPr>
            <p:cNvSpPr txBox="1"/>
            <p:nvPr/>
          </p:nvSpPr>
          <p:spPr>
            <a:xfrm rot="5400000">
              <a:off x="3796231" y="2342679"/>
              <a:ext cx="400409" cy="373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/>
                <a:t>...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CE9AD2EB-FB81-E146-91F3-F4BABCA66FC5}"/>
                </a:ext>
              </a:extLst>
            </p:cNvPr>
            <p:cNvSpPr txBox="1"/>
            <p:nvPr/>
          </p:nvSpPr>
          <p:spPr>
            <a:xfrm>
              <a:off x="4716978" y="1845677"/>
              <a:ext cx="400409" cy="373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/>
                <a:t>...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26D8102E-E44A-E249-80DA-1F2C08772C7B}"/>
                </a:ext>
              </a:extLst>
            </p:cNvPr>
            <p:cNvSpPr txBox="1"/>
            <p:nvPr/>
          </p:nvSpPr>
          <p:spPr>
            <a:xfrm>
              <a:off x="2763312" y="1845677"/>
              <a:ext cx="400409" cy="373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/>
                <a:t>...</a:t>
              </a:r>
            </a:p>
          </p:txBody>
        </p:sp>
        <p:sp>
          <p:nvSpPr>
            <p:cNvPr id="54" name="Retângulo Arredondado 53">
              <a:extLst>
                <a:ext uri="{FF2B5EF4-FFF2-40B4-BE49-F238E27FC236}">
                  <a16:creationId xmlns:a16="http://schemas.microsoft.com/office/drawing/2014/main" id="{1907FB00-5082-CB4C-80D4-5F126A3EBBEA}"/>
                </a:ext>
              </a:extLst>
            </p:cNvPr>
            <p:cNvSpPr/>
            <p:nvPr/>
          </p:nvSpPr>
          <p:spPr>
            <a:xfrm>
              <a:off x="3138454" y="1899779"/>
              <a:ext cx="1578524" cy="373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7" name="Retângulo Arredondado 56">
              <a:extLst>
                <a:ext uri="{FF2B5EF4-FFF2-40B4-BE49-F238E27FC236}">
                  <a16:creationId xmlns:a16="http://schemas.microsoft.com/office/drawing/2014/main" id="{B1D9DF7C-9FD2-0043-9979-C98E7580B993}"/>
                </a:ext>
              </a:extLst>
            </p:cNvPr>
            <p:cNvSpPr/>
            <p:nvPr/>
          </p:nvSpPr>
          <p:spPr>
            <a:xfrm>
              <a:off x="3993091" y="3284682"/>
              <a:ext cx="1578524" cy="373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6575789A-4799-E94C-86C9-4F8C6BD6662E}"/>
                </a:ext>
              </a:extLst>
            </p:cNvPr>
            <p:cNvSpPr txBox="1"/>
            <p:nvPr/>
          </p:nvSpPr>
          <p:spPr>
            <a:xfrm>
              <a:off x="3256862" y="1902006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1D10FCCC-C9A4-254F-9C62-BA9512B98ED5}"/>
                </a:ext>
              </a:extLst>
            </p:cNvPr>
            <p:cNvSpPr txBox="1"/>
            <p:nvPr/>
          </p:nvSpPr>
          <p:spPr>
            <a:xfrm>
              <a:off x="4282749" y="1909634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F423AB4B-6224-3047-B550-F0AFD417D42B}"/>
                </a:ext>
              </a:extLst>
            </p:cNvPr>
            <p:cNvSpPr txBox="1"/>
            <p:nvPr/>
          </p:nvSpPr>
          <p:spPr>
            <a:xfrm>
              <a:off x="3256861" y="2724049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81D54C40-F23F-DA4B-A669-A753C74C75D4}"/>
                </a:ext>
              </a:extLst>
            </p:cNvPr>
            <p:cNvSpPr txBox="1"/>
            <p:nvPr/>
          </p:nvSpPr>
          <p:spPr>
            <a:xfrm>
              <a:off x="4322740" y="2738694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0BAC0D0A-17EB-B64E-BE2D-BFE40FCCC490}"/>
                </a:ext>
              </a:extLst>
            </p:cNvPr>
            <p:cNvSpPr txBox="1"/>
            <p:nvPr/>
          </p:nvSpPr>
          <p:spPr>
            <a:xfrm>
              <a:off x="5245125" y="3300892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A3C7ABB7-BA85-EA45-AB01-BA4EBB06FEF9}"/>
                </a:ext>
              </a:extLst>
            </p:cNvPr>
            <p:cNvSpPr txBox="1"/>
            <p:nvPr/>
          </p:nvSpPr>
          <p:spPr>
            <a:xfrm>
              <a:off x="4006061" y="3307434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71" name="Retângulo Arredondado 70">
              <a:extLst>
                <a:ext uri="{FF2B5EF4-FFF2-40B4-BE49-F238E27FC236}">
                  <a16:creationId xmlns:a16="http://schemas.microsoft.com/office/drawing/2014/main" id="{9B607F4B-56C9-D74B-A39A-2E09069A908D}"/>
                </a:ext>
              </a:extLst>
            </p:cNvPr>
            <p:cNvSpPr/>
            <p:nvPr/>
          </p:nvSpPr>
          <p:spPr>
            <a:xfrm>
              <a:off x="2273775" y="3286812"/>
              <a:ext cx="1578524" cy="373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03FFFC5B-D3BF-CC40-8743-D496F3C96C8C}"/>
                </a:ext>
              </a:extLst>
            </p:cNvPr>
            <p:cNvSpPr txBox="1"/>
            <p:nvPr/>
          </p:nvSpPr>
          <p:spPr>
            <a:xfrm>
              <a:off x="2382558" y="3300892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033DCDC6-49EE-F34B-AD61-C2B757C35D59}"/>
                </a:ext>
              </a:extLst>
            </p:cNvPr>
            <p:cNvSpPr txBox="1"/>
            <p:nvPr/>
          </p:nvSpPr>
          <p:spPr>
            <a:xfrm>
              <a:off x="3448437" y="3315537"/>
              <a:ext cx="4004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A3B7D2EB-7042-804F-8A31-EB189A84034B}"/>
                </a:ext>
              </a:extLst>
            </p:cNvPr>
            <p:cNvSpPr/>
            <p:nvPr/>
          </p:nvSpPr>
          <p:spPr>
            <a:xfrm>
              <a:off x="2097092" y="3250870"/>
              <a:ext cx="1378676" cy="5385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cxnSp>
        <p:nvCxnSpPr>
          <p:cNvPr id="120" name="Conexão Reta 119">
            <a:extLst>
              <a:ext uri="{FF2B5EF4-FFF2-40B4-BE49-F238E27FC236}">
                <a16:creationId xmlns:a16="http://schemas.microsoft.com/office/drawing/2014/main" id="{03E5BA32-FD0F-7F41-B475-A636811968B1}"/>
              </a:ext>
            </a:extLst>
          </p:cNvPr>
          <p:cNvCxnSpPr>
            <a:cxnSpLocks/>
          </p:cNvCxnSpPr>
          <p:nvPr/>
        </p:nvCxnSpPr>
        <p:spPr>
          <a:xfrm>
            <a:off x="5861785" y="1380103"/>
            <a:ext cx="0" cy="227793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tângulo Arredondado 121">
            <a:extLst>
              <a:ext uri="{FF2B5EF4-FFF2-40B4-BE49-F238E27FC236}">
                <a16:creationId xmlns:a16="http://schemas.microsoft.com/office/drawing/2014/main" id="{7BF01844-F3D5-DD4D-BA1D-C5FEE0742DB6}"/>
              </a:ext>
            </a:extLst>
          </p:cNvPr>
          <p:cNvSpPr/>
          <p:nvPr/>
        </p:nvSpPr>
        <p:spPr>
          <a:xfrm>
            <a:off x="7058794" y="2314187"/>
            <a:ext cx="1411168" cy="3733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21699A03-4BBC-2043-B03B-6DCEF0EF8E94}"/>
              </a:ext>
            </a:extLst>
          </p:cNvPr>
          <p:cNvSpPr txBox="1"/>
          <p:nvPr/>
        </p:nvSpPr>
        <p:spPr>
          <a:xfrm>
            <a:off x="7100202" y="2328267"/>
            <a:ext cx="400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044F13CD-1437-EC4D-8DE9-8AD695079003}"/>
              </a:ext>
            </a:extLst>
          </p:cNvPr>
          <p:cNvSpPr txBox="1"/>
          <p:nvPr/>
        </p:nvSpPr>
        <p:spPr>
          <a:xfrm>
            <a:off x="8156456" y="2342912"/>
            <a:ext cx="400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B6494A-5C8F-9D44-AA87-4AB5565757D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6211" y="3264215"/>
            <a:ext cx="1326456" cy="24564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21BA03F-55CA-8244-8D8D-5818CF39B2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4549" y="3496149"/>
            <a:ext cx="1915871" cy="2264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572121F-8959-3D4E-8D41-CBE0F79DBB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3360" y="2776499"/>
            <a:ext cx="715887" cy="238629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A97311D-C439-4C44-8478-8AE4E9F6983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4800" y="3374516"/>
            <a:ext cx="715887" cy="238629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FD394942-23AF-724F-9A1F-9CF7CF7A5B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3064" y="2974705"/>
            <a:ext cx="715887" cy="238629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EC2808E5-390E-F64C-BDEF-C339088ED59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14540" y="2379729"/>
            <a:ext cx="715887" cy="2386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66B3ED-E58A-7643-9C51-0773627F7D3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1726" y="3351669"/>
            <a:ext cx="1098084" cy="27887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E1A3916-ACE1-9340-8AFE-1C28F2AA5A6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1805" y="2959820"/>
            <a:ext cx="1257974" cy="28348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A9A14C-0FDE-C745-92D7-2E5EC0F4A69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10757" y="1968758"/>
            <a:ext cx="859737" cy="2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70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D099EC13-B763-F94D-B566-E976895DF42B}"/>
              </a:ext>
            </a:extLst>
          </p:cNvPr>
          <p:cNvCxnSpPr>
            <a:cxnSpLocks/>
          </p:cNvCxnSpPr>
          <p:nvPr/>
        </p:nvCxnSpPr>
        <p:spPr>
          <a:xfrm flipH="1">
            <a:off x="5022627" y="941284"/>
            <a:ext cx="237721" cy="193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6F56DC34-D9CF-A843-B32A-289E0B41D14F}"/>
              </a:ext>
            </a:extLst>
          </p:cNvPr>
          <p:cNvCxnSpPr>
            <a:cxnSpLocks/>
          </p:cNvCxnSpPr>
          <p:nvPr/>
        </p:nvCxnSpPr>
        <p:spPr>
          <a:xfrm>
            <a:off x="5968589" y="944774"/>
            <a:ext cx="217420" cy="186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3E39D944-990D-F544-90E6-4FEAF9D1FCC4}"/>
              </a:ext>
            </a:extLst>
          </p:cNvPr>
          <p:cNvSpPr/>
          <p:nvPr/>
        </p:nvSpPr>
        <p:spPr>
          <a:xfrm>
            <a:off x="5141488" y="697915"/>
            <a:ext cx="935811" cy="2159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378F76"/>
              </a:solidFill>
            </a:endParaRP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EF670154-2AB5-6B48-A2C6-595D2A78D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37" y="706759"/>
            <a:ext cx="812800" cy="215900"/>
          </a:xfrm>
          <a:prstGeom prst="rect">
            <a:avLst/>
          </a:prstGeom>
        </p:spPr>
      </p:pic>
      <p:sp>
        <p:nvSpPr>
          <p:cNvPr id="40" name="Retângulo Arredondado 39">
            <a:extLst>
              <a:ext uri="{FF2B5EF4-FFF2-40B4-BE49-F238E27FC236}">
                <a16:creationId xmlns:a16="http://schemas.microsoft.com/office/drawing/2014/main" id="{8F13A44A-2051-D54D-B2A8-1DFB89C6FE4F}"/>
              </a:ext>
            </a:extLst>
          </p:cNvPr>
          <p:cNvSpPr/>
          <p:nvPr/>
        </p:nvSpPr>
        <p:spPr>
          <a:xfrm>
            <a:off x="6015793" y="1193456"/>
            <a:ext cx="935811" cy="2159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6EF66A1F-070F-2E45-8FA6-E055D0FDE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299" y="1203786"/>
            <a:ext cx="812800" cy="215900"/>
          </a:xfrm>
          <a:prstGeom prst="rect">
            <a:avLst/>
          </a:prstGeom>
        </p:spPr>
      </p:pic>
      <p:sp>
        <p:nvSpPr>
          <p:cNvPr id="42" name="Retângulo Arredondado 41">
            <a:extLst>
              <a:ext uri="{FF2B5EF4-FFF2-40B4-BE49-F238E27FC236}">
                <a16:creationId xmlns:a16="http://schemas.microsoft.com/office/drawing/2014/main" id="{0E5988EB-4516-F543-A875-93F1E6142703}"/>
              </a:ext>
            </a:extLst>
          </p:cNvPr>
          <p:cNvSpPr/>
          <p:nvPr/>
        </p:nvSpPr>
        <p:spPr>
          <a:xfrm>
            <a:off x="4377387" y="1193456"/>
            <a:ext cx="1031738" cy="2159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AF70F1E9-CEF1-1846-9217-E4F89DF64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153" y="1203288"/>
            <a:ext cx="469900" cy="177800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DCA1685-0FF0-EE4C-ABEC-9645C3A1E62B}"/>
              </a:ext>
            </a:extLst>
          </p:cNvPr>
          <p:cNvSpPr txBox="1"/>
          <p:nvPr/>
        </p:nvSpPr>
        <p:spPr>
          <a:xfrm>
            <a:off x="4819886" y="1158996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,</a:t>
            </a: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838B60BE-1046-5545-81CB-9C37F20CE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554" y="1215795"/>
            <a:ext cx="508000" cy="177800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D4A97E16-3A38-9044-A52D-BF2F77EBBD79}"/>
              </a:ext>
            </a:extLst>
          </p:cNvPr>
          <p:cNvSpPr txBox="1"/>
          <p:nvPr/>
        </p:nvSpPr>
        <p:spPr>
          <a:xfrm>
            <a:off x="6124535" y="860816"/>
            <a:ext cx="511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5E438DE0-5F65-144E-9D07-9F2B3CCECEA9}"/>
              </a:ext>
            </a:extLst>
          </p:cNvPr>
          <p:cNvSpPr txBox="1"/>
          <p:nvPr/>
        </p:nvSpPr>
        <p:spPr>
          <a:xfrm>
            <a:off x="4537563" y="866236"/>
            <a:ext cx="620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bpa2</a:t>
            </a:r>
          </a:p>
        </p:txBody>
      </p:sp>
      <p:sp>
        <p:nvSpPr>
          <p:cNvPr id="49" name="Retângulo Arredondado 48">
            <a:extLst>
              <a:ext uri="{FF2B5EF4-FFF2-40B4-BE49-F238E27FC236}">
                <a16:creationId xmlns:a16="http://schemas.microsoft.com/office/drawing/2014/main" id="{D712B3CF-9C8D-7A4F-8A3B-D28B714F461F}"/>
              </a:ext>
            </a:extLst>
          </p:cNvPr>
          <p:cNvSpPr/>
          <p:nvPr/>
        </p:nvSpPr>
        <p:spPr>
          <a:xfrm>
            <a:off x="4018563" y="1659564"/>
            <a:ext cx="2058736" cy="2259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25F9C01A-CB29-E34A-9CD1-249A5C520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563" y="1701965"/>
            <a:ext cx="1054100" cy="190500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59D33F30-F0BD-8E4B-97A5-0C371E819839}"/>
              </a:ext>
            </a:extLst>
          </p:cNvPr>
          <p:cNvSpPr txBox="1"/>
          <p:nvPr/>
        </p:nvSpPr>
        <p:spPr>
          <a:xfrm>
            <a:off x="5003509" y="1644962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,</a:t>
            </a:r>
          </a:p>
        </p:txBody>
      </p:sp>
      <p:pic>
        <p:nvPicPr>
          <p:cNvPr id="52" name="Imagem 51">
            <a:extLst>
              <a:ext uri="{FF2B5EF4-FFF2-40B4-BE49-F238E27FC236}">
                <a16:creationId xmlns:a16="http://schemas.microsoft.com/office/drawing/2014/main" id="{1E864783-CC4E-5142-B8EA-06D18F876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0180" y="1694990"/>
            <a:ext cx="546100" cy="1905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2B9312D2-F436-6941-91E3-128D9C687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6599" y="1678796"/>
            <a:ext cx="520700" cy="190500"/>
          </a:xfrm>
          <a:prstGeom prst="rect">
            <a:avLst/>
          </a:prstGeom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22D64AA6-3AFE-7849-90ED-A885DFC32900}"/>
              </a:ext>
            </a:extLst>
          </p:cNvPr>
          <p:cNvSpPr txBox="1"/>
          <p:nvPr/>
        </p:nvSpPr>
        <p:spPr>
          <a:xfrm>
            <a:off x="5491990" y="1636581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,</a:t>
            </a:r>
          </a:p>
        </p:txBody>
      </p:sp>
      <p:cxnSp>
        <p:nvCxnSpPr>
          <p:cNvPr id="56" name="Conexão Reta Unidirecional 55">
            <a:extLst>
              <a:ext uri="{FF2B5EF4-FFF2-40B4-BE49-F238E27FC236}">
                <a16:creationId xmlns:a16="http://schemas.microsoft.com/office/drawing/2014/main" id="{0AE7B5A3-45E6-6749-92D7-122100D7163D}"/>
              </a:ext>
            </a:extLst>
          </p:cNvPr>
          <p:cNvCxnSpPr>
            <a:stCxn id="44" idx="2"/>
          </p:cNvCxnSpPr>
          <p:nvPr/>
        </p:nvCxnSpPr>
        <p:spPr>
          <a:xfrm flipH="1">
            <a:off x="4905873" y="1435995"/>
            <a:ext cx="1" cy="208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A1DB224D-5281-BC45-BA6F-D71E003CADC5}"/>
              </a:ext>
            </a:extLst>
          </p:cNvPr>
          <p:cNvSpPr txBox="1"/>
          <p:nvPr/>
        </p:nvSpPr>
        <p:spPr>
          <a:xfrm>
            <a:off x="4130206" y="1382564"/>
            <a:ext cx="765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</a:t>
            </a:r>
            <a:endParaRPr lang="pt-PT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tângulo Arredondado 57">
            <a:extLst>
              <a:ext uri="{FF2B5EF4-FFF2-40B4-BE49-F238E27FC236}">
                <a16:creationId xmlns:a16="http://schemas.microsoft.com/office/drawing/2014/main" id="{0E6634C7-95B7-2841-8B6A-33850B4C5102}"/>
              </a:ext>
            </a:extLst>
          </p:cNvPr>
          <p:cNvSpPr/>
          <p:nvPr/>
        </p:nvSpPr>
        <p:spPr>
          <a:xfrm>
            <a:off x="4018563" y="2137149"/>
            <a:ext cx="2058736" cy="2259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378F76"/>
              </a:solidFill>
            </a:endParaRPr>
          </a:p>
        </p:txBody>
      </p:sp>
      <p:cxnSp>
        <p:nvCxnSpPr>
          <p:cNvPr id="59" name="Conexão Reta Unidirecional 58">
            <a:extLst>
              <a:ext uri="{FF2B5EF4-FFF2-40B4-BE49-F238E27FC236}">
                <a16:creationId xmlns:a16="http://schemas.microsoft.com/office/drawing/2014/main" id="{D221F436-2FA6-AD46-86D7-1BBF15C07930}"/>
              </a:ext>
            </a:extLst>
          </p:cNvPr>
          <p:cNvCxnSpPr/>
          <p:nvPr/>
        </p:nvCxnSpPr>
        <p:spPr>
          <a:xfrm flipH="1">
            <a:off x="4922067" y="1910907"/>
            <a:ext cx="1" cy="208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7F0AE4A9-7817-0E43-A19C-DCAFDA8251BA}"/>
              </a:ext>
            </a:extLst>
          </p:cNvPr>
          <p:cNvSpPr txBox="1"/>
          <p:nvPr/>
        </p:nvSpPr>
        <p:spPr>
          <a:xfrm>
            <a:off x="4204454" y="1858698"/>
            <a:ext cx="68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 err="1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</a:t>
            </a:r>
            <a:endParaRPr lang="pt-PT" sz="1200" dirty="0">
              <a:solidFill>
                <a:srgbClr val="378F7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0443EF31-4E1E-424C-AEC8-FB75BC1BE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381" y="2179805"/>
            <a:ext cx="1054100" cy="1905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35EAB70C-D982-2941-BEE3-BD3244217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744" y="2182406"/>
            <a:ext cx="546100" cy="190500"/>
          </a:xfrm>
          <a:prstGeom prst="rect">
            <a:avLst/>
          </a:prstGeom>
        </p:spPr>
      </p:pic>
      <p:sp>
        <p:nvSpPr>
          <p:cNvPr id="63" name="CaixaDeTexto 62">
            <a:extLst>
              <a:ext uri="{FF2B5EF4-FFF2-40B4-BE49-F238E27FC236}">
                <a16:creationId xmlns:a16="http://schemas.microsoft.com/office/drawing/2014/main" id="{A0636250-E4D2-4446-A257-C1BB392847B2}"/>
              </a:ext>
            </a:extLst>
          </p:cNvPr>
          <p:cNvSpPr txBox="1"/>
          <p:nvPr/>
        </p:nvSpPr>
        <p:spPr>
          <a:xfrm>
            <a:off x="5143405" y="2119874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cxnSp>
        <p:nvCxnSpPr>
          <p:cNvPr id="64" name="Conexão Reta Unidirecional 63">
            <a:extLst>
              <a:ext uri="{FF2B5EF4-FFF2-40B4-BE49-F238E27FC236}">
                <a16:creationId xmlns:a16="http://schemas.microsoft.com/office/drawing/2014/main" id="{2F1BB7F7-4E3C-7940-86DF-CB6601DD0840}"/>
              </a:ext>
            </a:extLst>
          </p:cNvPr>
          <p:cNvCxnSpPr>
            <a:cxnSpLocks/>
          </p:cNvCxnSpPr>
          <p:nvPr/>
        </p:nvCxnSpPr>
        <p:spPr>
          <a:xfrm flipH="1">
            <a:off x="4299136" y="2420443"/>
            <a:ext cx="237721" cy="193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5943FE2F-9287-1741-AC70-F78DF116E0EB}"/>
              </a:ext>
            </a:extLst>
          </p:cNvPr>
          <p:cNvSpPr txBox="1"/>
          <p:nvPr/>
        </p:nvSpPr>
        <p:spPr>
          <a:xfrm>
            <a:off x="3814072" y="2345395"/>
            <a:ext cx="620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bpa1</a:t>
            </a:r>
          </a:p>
        </p:txBody>
      </p:sp>
      <p:sp>
        <p:nvSpPr>
          <p:cNvPr id="66" name="Retângulo Arredondado 65">
            <a:extLst>
              <a:ext uri="{FF2B5EF4-FFF2-40B4-BE49-F238E27FC236}">
                <a16:creationId xmlns:a16="http://schemas.microsoft.com/office/drawing/2014/main" id="{219BF357-5AEE-C842-B035-378DABE4D3E4}"/>
              </a:ext>
            </a:extLst>
          </p:cNvPr>
          <p:cNvSpPr/>
          <p:nvPr/>
        </p:nvSpPr>
        <p:spPr>
          <a:xfrm>
            <a:off x="3550657" y="2648533"/>
            <a:ext cx="1743061" cy="190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378F76"/>
              </a:solidFill>
            </a:endParaRP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D87DE4D3-578D-6E43-BAC7-74C14E6866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5479" y="2672594"/>
            <a:ext cx="571500" cy="177800"/>
          </a:xfrm>
          <a:prstGeom prst="rect">
            <a:avLst/>
          </a:prstGeom>
        </p:spPr>
      </p:pic>
      <p:sp>
        <p:nvSpPr>
          <p:cNvPr id="68" name="CaixaDeTexto 67">
            <a:extLst>
              <a:ext uri="{FF2B5EF4-FFF2-40B4-BE49-F238E27FC236}">
                <a16:creationId xmlns:a16="http://schemas.microsoft.com/office/drawing/2014/main" id="{4BB25C5A-5AA1-254F-BC43-5BC8CB62155D}"/>
              </a:ext>
            </a:extLst>
          </p:cNvPr>
          <p:cNvSpPr txBox="1"/>
          <p:nvPr/>
        </p:nvSpPr>
        <p:spPr>
          <a:xfrm>
            <a:off x="4075561" y="2617590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A35A2869-2221-EE40-B1B4-70A74DD3B8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1518" y="2674119"/>
            <a:ext cx="546100" cy="190500"/>
          </a:xfrm>
          <a:prstGeom prst="rect">
            <a:avLst/>
          </a:prstGeom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ADC3EFB4-7EB1-1C4D-9A94-EE020EA1D0F9}"/>
              </a:ext>
            </a:extLst>
          </p:cNvPr>
          <p:cNvSpPr txBox="1"/>
          <p:nvPr/>
        </p:nvSpPr>
        <p:spPr>
          <a:xfrm>
            <a:off x="4636472" y="2617122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2E935751-E1B3-3247-8B94-5BC5C813B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7618" y="2668832"/>
            <a:ext cx="546100" cy="190500"/>
          </a:xfrm>
          <a:prstGeom prst="rect">
            <a:avLst/>
          </a:prstGeom>
        </p:spPr>
      </p:pic>
      <p:sp>
        <p:nvSpPr>
          <p:cNvPr id="72" name="Retângulo Arredondado 71">
            <a:extLst>
              <a:ext uri="{FF2B5EF4-FFF2-40B4-BE49-F238E27FC236}">
                <a16:creationId xmlns:a16="http://schemas.microsoft.com/office/drawing/2014/main" id="{9722FAEA-63F5-D943-AB33-5B0CE6AC1BCB}"/>
              </a:ext>
            </a:extLst>
          </p:cNvPr>
          <p:cNvSpPr/>
          <p:nvPr/>
        </p:nvSpPr>
        <p:spPr>
          <a:xfrm>
            <a:off x="5968589" y="2648532"/>
            <a:ext cx="1803707" cy="2018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378F76"/>
              </a:solidFill>
            </a:endParaRPr>
          </a:p>
        </p:txBody>
      </p:sp>
      <p:cxnSp>
        <p:nvCxnSpPr>
          <p:cNvPr id="73" name="Conexão Reta Unidirecional 72">
            <a:extLst>
              <a:ext uri="{FF2B5EF4-FFF2-40B4-BE49-F238E27FC236}">
                <a16:creationId xmlns:a16="http://schemas.microsoft.com/office/drawing/2014/main" id="{6D616265-36E3-CA45-A1B4-12BD491B3DB5}"/>
              </a:ext>
            </a:extLst>
          </p:cNvPr>
          <p:cNvCxnSpPr>
            <a:cxnSpLocks/>
          </p:cNvCxnSpPr>
          <p:nvPr/>
        </p:nvCxnSpPr>
        <p:spPr>
          <a:xfrm>
            <a:off x="5921353" y="2403364"/>
            <a:ext cx="217420" cy="186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5AFDECB7-85BD-FF49-99CA-84D63B8719D1}"/>
              </a:ext>
            </a:extLst>
          </p:cNvPr>
          <p:cNvSpPr txBox="1"/>
          <p:nvPr/>
        </p:nvSpPr>
        <p:spPr>
          <a:xfrm>
            <a:off x="6077299" y="2319406"/>
            <a:ext cx="63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bpa2</a:t>
            </a:r>
          </a:p>
        </p:txBody>
      </p:sp>
      <p:pic>
        <p:nvPicPr>
          <p:cNvPr id="75" name="Imagem 74">
            <a:extLst>
              <a:ext uri="{FF2B5EF4-FFF2-40B4-BE49-F238E27FC236}">
                <a16:creationId xmlns:a16="http://schemas.microsoft.com/office/drawing/2014/main" id="{3D2C1FCE-4E97-C74D-8FC6-B358746C7C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2617" y="2638701"/>
            <a:ext cx="482600" cy="203200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45F436E2-C470-4F43-A412-00858681EA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1099" y="2674342"/>
            <a:ext cx="800100" cy="152400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CDB5F410-B3F6-5647-8E14-F27AC2E5B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356" y="2666244"/>
            <a:ext cx="546100" cy="190500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3FFE231E-BC56-6B4A-A8C9-C84399771FC9}"/>
              </a:ext>
            </a:extLst>
          </p:cNvPr>
          <p:cNvSpPr txBox="1"/>
          <p:nvPr/>
        </p:nvSpPr>
        <p:spPr>
          <a:xfrm>
            <a:off x="6390754" y="2610962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65064162-C0AD-1A41-996E-BFA2DC3F7087}"/>
              </a:ext>
            </a:extLst>
          </p:cNvPr>
          <p:cNvSpPr txBox="1"/>
          <p:nvPr/>
        </p:nvSpPr>
        <p:spPr>
          <a:xfrm>
            <a:off x="7189368" y="2610962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cxnSp>
        <p:nvCxnSpPr>
          <p:cNvPr id="80" name="Conexão Reta Unidirecional 79">
            <a:extLst>
              <a:ext uri="{FF2B5EF4-FFF2-40B4-BE49-F238E27FC236}">
                <a16:creationId xmlns:a16="http://schemas.microsoft.com/office/drawing/2014/main" id="{26AA8F23-6F17-A141-BBB3-77F81ACA4294}"/>
              </a:ext>
            </a:extLst>
          </p:cNvPr>
          <p:cNvCxnSpPr/>
          <p:nvPr/>
        </p:nvCxnSpPr>
        <p:spPr>
          <a:xfrm flipH="1">
            <a:off x="6887792" y="2876203"/>
            <a:ext cx="1" cy="208967"/>
          </a:xfrm>
          <a:prstGeom prst="straightConnector1">
            <a:avLst/>
          </a:prstGeom>
          <a:ln>
            <a:solidFill>
              <a:srgbClr val="378F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tângulo Arredondado 80">
            <a:extLst>
              <a:ext uri="{FF2B5EF4-FFF2-40B4-BE49-F238E27FC236}">
                <a16:creationId xmlns:a16="http://schemas.microsoft.com/office/drawing/2014/main" id="{5A75710E-EDCE-E647-9AF7-1FEBC5050DA4}"/>
              </a:ext>
            </a:extLst>
          </p:cNvPr>
          <p:cNvSpPr/>
          <p:nvPr/>
        </p:nvSpPr>
        <p:spPr>
          <a:xfrm>
            <a:off x="5968589" y="3109984"/>
            <a:ext cx="1803707" cy="2018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378F76"/>
              </a:solidFill>
            </a:endParaRPr>
          </a:p>
        </p:txBody>
      </p:sp>
      <p:pic>
        <p:nvPicPr>
          <p:cNvPr id="82" name="Imagem 81">
            <a:extLst>
              <a:ext uri="{FF2B5EF4-FFF2-40B4-BE49-F238E27FC236}">
                <a16:creationId xmlns:a16="http://schemas.microsoft.com/office/drawing/2014/main" id="{8461CF8B-9F73-7746-9FFD-80E487DC2C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6009" y="3154793"/>
            <a:ext cx="800100" cy="152400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0A72B0DE-1B87-5F49-AC74-2E957916F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706" y="3144961"/>
            <a:ext cx="546100" cy="190500"/>
          </a:xfrm>
          <a:prstGeom prst="rect">
            <a:avLst/>
          </a:prstGeom>
        </p:spPr>
      </p:pic>
      <p:sp>
        <p:nvSpPr>
          <p:cNvPr id="84" name="CaixaDeTexto 83">
            <a:extLst>
              <a:ext uri="{FF2B5EF4-FFF2-40B4-BE49-F238E27FC236}">
                <a16:creationId xmlns:a16="http://schemas.microsoft.com/office/drawing/2014/main" id="{0F872666-DE42-914B-9801-EB9009D70972}"/>
              </a:ext>
            </a:extLst>
          </p:cNvPr>
          <p:cNvSpPr txBox="1"/>
          <p:nvPr/>
        </p:nvSpPr>
        <p:spPr>
          <a:xfrm>
            <a:off x="6871351" y="3083008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15AF14AE-AC0B-434D-BD1B-B29DA1484C6D}"/>
              </a:ext>
            </a:extLst>
          </p:cNvPr>
          <p:cNvSpPr txBox="1"/>
          <p:nvPr/>
        </p:nvSpPr>
        <p:spPr>
          <a:xfrm>
            <a:off x="6396894" y="2807952"/>
            <a:ext cx="68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 err="1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</a:t>
            </a:r>
            <a:endParaRPr lang="pt-PT" sz="1200" dirty="0">
              <a:solidFill>
                <a:srgbClr val="378F7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1" name="Conexão Reta Unidirecional 100">
            <a:extLst>
              <a:ext uri="{FF2B5EF4-FFF2-40B4-BE49-F238E27FC236}">
                <a16:creationId xmlns:a16="http://schemas.microsoft.com/office/drawing/2014/main" id="{1BF0C388-F5B8-1E40-93DB-1920E11A48BB}"/>
              </a:ext>
            </a:extLst>
          </p:cNvPr>
          <p:cNvCxnSpPr>
            <a:cxnSpLocks/>
          </p:cNvCxnSpPr>
          <p:nvPr/>
        </p:nvCxnSpPr>
        <p:spPr>
          <a:xfrm flipH="1">
            <a:off x="6427702" y="3358926"/>
            <a:ext cx="237721" cy="193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E0252CBD-59C7-C04B-8187-EA64C2BB25A6}"/>
              </a:ext>
            </a:extLst>
          </p:cNvPr>
          <p:cNvSpPr txBox="1"/>
          <p:nvPr/>
        </p:nvSpPr>
        <p:spPr>
          <a:xfrm>
            <a:off x="5942638" y="3283878"/>
            <a:ext cx="620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bpa2</a:t>
            </a:r>
          </a:p>
        </p:txBody>
      </p:sp>
      <p:sp>
        <p:nvSpPr>
          <p:cNvPr id="103" name="Retângulo Arredondado 102">
            <a:extLst>
              <a:ext uri="{FF2B5EF4-FFF2-40B4-BE49-F238E27FC236}">
                <a16:creationId xmlns:a16="http://schemas.microsoft.com/office/drawing/2014/main" id="{58A58A31-76CB-7E41-AF27-61CD224B7E6F}"/>
              </a:ext>
            </a:extLst>
          </p:cNvPr>
          <p:cNvSpPr/>
          <p:nvPr/>
        </p:nvSpPr>
        <p:spPr>
          <a:xfrm>
            <a:off x="5050569" y="3607959"/>
            <a:ext cx="1534446" cy="1866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378F76"/>
              </a:solidFill>
            </a:endParaRP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CFDCD85C-D312-6F4C-B5B8-D6BCADEA705D}"/>
              </a:ext>
            </a:extLst>
          </p:cNvPr>
          <p:cNvSpPr txBox="1"/>
          <p:nvPr/>
        </p:nvSpPr>
        <p:spPr>
          <a:xfrm>
            <a:off x="5340179" y="2276865"/>
            <a:ext cx="599768" cy="371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378F76"/>
                </a:solidFill>
              </a:rPr>
              <a:t>...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C981E1CB-FBD7-E34E-B2BB-662E33345E46}"/>
              </a:ext>
            </a:extLst>
          </p:cNvPr>
          <p:cNvSpPr txBox="1"/>
          <p:nvPr/>
        </p:nvSpPr>
        <p:spPr>
          <a:xfrm>
            <a:off x="6912756" y="3236714"/>
            <a:ext cx="599768" cy="371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378F76"/>
                </a:solidFill>
              </a:rPr>
              <a:t>...</a:t>
            </a:r>
          </a:p>
        </p:txBody>
      </p:sp>
      <p:pic>
        <p:nvPicPr>
          <p:cNvPr id="106" name="Imagem 105">
            <a:extLst>
              <a:ext uri="{FF2B5EF4-FFF2-40B4-BE49-F238E27FC236}">
                <a16:creationId xmlns:a16="http://schemas.microsoft.com/office/drawing/2014/main" id="{832ED188-95E4-3C45-ADEE-6B2A2E4FEC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0568" y="3618425"/>
            <a:ext cx="520700" cy="215900"/>
          </a:xfrm>
          <a:prstGeom prst="rect">
            <a:avLst/>
          </a:prstGeom>
        </p:spPr>
      </p:pic>
      <p:pic>
        <p:nvPicPr>
          <p:cNvPr id="108" name="Imagem 107">
            <a:extLst>
              <a:ext uri="{FF2B5EF4-FFF2-40B4-BE49-F238E27FC236}">
                <a16:creationId xmlns:a16="http://schemas.microsoft.com/office/drawing/2014/main" id="{F3D9F0B2-2397-EA41-855C-27A7447BAE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66437" y="3641648"/>
            <a:ext cx="469900" cy="165100"/>
          </a:xfrm>
          <a:prstGeom prst="rect">
            <a:avLst/>
          </a:prstGeom>
        </p:spPr>
      </p:pic>
      <p:pic>
        <p:nvPicPr>
          <p:cNvPr id="109" name="Imagem 108">
            <a:extLst>
              <a:ext uri="{FF2B5EF4-FFF2-40B4-BE49-F238E27FC236}">
                <a16:creationId xmlns:a16="http://schemas.microsoft.com/office/drawing/2014/main" id="{E9259614-3B9A-9E44-A50D-7B5EE96F63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4241" y="3608987"/>
            <a:ext cx="533400" cy="215900"/>
          </a:xfrm>
          <a:prstGeom prst="rect">
            <a:avLst/>
          </a:prstGeom>
        </p:spPr>
      </p:pic>
      <p:cxnSp>
        <p:nvCxnSpPr>
          <p:cNvPr id="110" name="Conexão Reta Unidirecional 109">
            <a:extLst>
              <a:ext uri="{FF2B5EF4-FFF2-40B4-BE49-F238E27FC236}">
                <a16:creationId xmlns:a16="http://schemas.microsoft.com/office/drawing/2014/main" id="{0C7C05EE-9D63-764C-ABDC-C1E1808B6987}"/>
              </a:ext>
            </a:extLst>
          </p:cNvPr>
          <p:cNvCxnSpPr/>
          <p:nvPr/>
        </p:nvCxnSpPr>
        <p:spPr>
          <a:xfrm flipH="1">
            <a:off x="5817793" y="3825329"/>
            <a:ext cx="1" cy="208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DD93D4C5-F192-694B-AEF7-F9E8D8DE1AFE}"/>
              </a:ext>
            </a:extLst>
          </p:cNvPr>
          <p:cNvSpPr txBox="1"/>
          <p:nvPr/>
        </p:nvSpPr>
        <p:spPr>
          <a:xfrm>
            <a:off x="5100180" y="3773120"/>
            <a:ext cx="68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 err="1">
                <a:solidFill>
                  <a:srgbClr val="378F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</a:t>
            </a:r>
            <a:endParaRPr lang="pt-PT" sz="1200" dirty="0">
              <a:solidFill>
                <a:srgbClr val="378F7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etângulo Arredondado 111">
            <a:extLst>
              <a:ext uri="{FF2B5EF4-FFF2-40B4-BE49-F238E27FC236}">
                <a16:creationId xmlns:a16="http://schemas.microsoft.com/office/drawing/2014/main" id="{D563DDCC-E151-6945-AB94-C36CE0C33422}"/>
              </a:ext>
            </a:extLst>
          </p:cNvPr>
          <p:cNvSpPr/>
          <p:nvPr/>
        </p:nvSpPr>
        <p:spPr>
          <a:xfrm>
            <a:off x="5260348" y="4068036"/>
            <a:ext cx="1085162" cy="1866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pic>
        <p:nvPicPr>
          <p:cNvPr id="114" name="Imagem 113">
            <a:extLst>
              <a:ext uri="{FF2B5EF4-FFF2-40B4-BE49-F238E27FC236}">
                <a16:creationId xmlns:a16="http://schemas.microsoft.com/office/drawing/2014/main" id="{4845BF0A-1CB7-6F49-AABF-AF9F623A18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6932" y="4101725"/>
            <a:ext cx="469900" cy="165100"/>
          </a:xfrm>
          <a:prstGeom prst="rect">
            <a:avLst/>
          </a:pr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BB7244D-852F-0345-9936-1BB3216DB7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4736" y="4069064"/>
            <a:ext cx="533400" cy="215900"/>
          </a:xfrm>
          <a:prstGeom prst="rect">
            <a:avLst/>
          </a:prstGeom>
        </p:spPr>
      </p:pic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9763E693-D8E8-F649-A6E6-50747DA33C1B}"/>
              </a:ext>
            </a:extLst>
          </p:cNvPr>
          <p:cNvSpPr txBox="1"/>
          <p:nvPr/>
        </p:nvSpPr>
        <p:spPr>
          <a:xfrm>
            <a:off x="5436164" y="3578437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6A1E3005-EED3-E14D-9A96-713892DDF372}"/>
              </a:ext>
            </a:extLst>
          </p:cNvPr>
          <p:cNvSpPr txBox="1"/>
          <p:nvPr/>
        </p:nvSpPr>
        <p:spPr>
          <a:xfrm>
            <a:off x="5935880" y="3571436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78F76"/>
                </a:solidFill>
              </a:rPr>
              <a:t>,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01927B1A-0F17-2949-A9A8-2B8833FB2574}"/>
              </a:ext>
            </a:extLst>
          </p:cNvPr>
          <p:cNvSpPr txBox="1"/>
          <p:nvPr/>
        </p:nvSpPr>
        <p:spPr>
          <a:xfrm>
            <a:off x="5700687" y="4035222"/>
            <a:ext cx="17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,</a:t>
            </a:r>
          </a:p>
        </p:txBody>
      </p:sp>
      <p:cxnSp>
        <p:nvCxnSpPr>
          <p:cNvPr id="119" name="Conexão Reta Unidirecional 118">
            <a:extLst>
              <a:ext uri="{FF2B5EF4-FFF2-40B4-BE49-F238E27FC236}">
                <a16:creationId xmlns:a16="http://schemas.microsoft.com/office/drawing/2014/main" id="{E91B1348-AD07-0443-BD2B-51CA62DEA6D4}"/>
              </a:ext>
            </a:extLst>
          </p:cNvPr>
          <p:cNvCxnSpPr/>
          <p:nvPr/>
        </p:nvCxnSpPr>
        <p:spPr>
          <a:xfrm flipH="1">
            <a:off x="5826235" y="4292434"/>
            <a:ext cx="1" cy="208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82C6E32D-7BCF-3245-9E15-ECD4E58432BB}"/>
              </a:ext>
            </a:extLst>
          </p:cNvPr>
          <p:cNvSpPr txBox="1"/>
          <p:nvPr/>
        </p:nvSpPr>
        <p:spPr>
          <a:xfrm>
            <a:off x="5050568" y="4239003"/>
            <a:ext cx="765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</a:t>
            </a:r>
            <a:endParaRPr lang="pt-PT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tângulo Arredondado 120">
            <a:extLst>
              <a:ext uri="{FF2B5EF4-FFF2-40B4-BE49-F238E27FC236}">
                <a16:creationId xmlns:a16="http://schemas.microsoft.com/office/drawing/2014/main" id="{56CBFD67-156D-CB46-A0CE-4C8F980CFBDD}"/>
              </a:ext>
            </a:extLst>
          </p:cNvPr>
          <p:cNvSpPr/>
          <p:nvPr/>
        </p:nvSpPr>
        <p:spPr>
          <a:xfrm>
            <a:off x="5680143" y="4537608"/>
            <a:ext cx="267903" cy="208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pic>
        <p:nvPicPr>
          <p:cNvPr id="122" name="Imagem 121">
            <a:extLst>
              <a:ext uri="{FF2B5EF4-FFF2-40B4-BE49-F238E27FC236}">
                <a16:creationId xmlns:a16="http://schemas.microsoft.com/office/drawing/2014/main" id="{3E28D37D-9819-C349-8A96-98C0C7DF3D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735" y="4598171"/>
            <a:ext cx="127000" cy="127000"/>
          </a:xfrm>
          <a:prstGeom prst="rect">
            <a:avLst/>
          </a:prstGeom>
        </p:spPr>
      </p:pic>
      <p:cxnSp>
        <p:nvCxnSpPr>
          <p:cNvPr id="123" name="Conexão Reta Unidirecional 122">
            <a:extLst>
              <a:ext uri="{FF2B5EF4-FFF2-40B4-BE49-F238E27FC236}">
                <a16:creationId xmlns:a16="http://schemas.microsoft.com/office/drawing/2014/main" id="{376F6327-736E-204B-8DF5-7D06CD8F5A5B}"/>
              </a:ext>
            </a:extLst>
          </p:cNvPr>
          <p:cNvCxnSpPr>
            <a:cxnSpLocks/>
          </p:cNvCxnSpPr>
          <p:nvPr/>
        </p:nvCxnSpPr>
        <p:spPr>
          <a:xfrm flipH="1">
            <a:off x="4306257" y="2861383"/>
            <a:ext cx="1" cy="1654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9084E8C3-7CF4-E741-81FF-A16600C837B3}"/>
              </a:ext>
            </a:extLst>
          </p:cNvPr>
          <p:cNvSpPr txBox="1"/>
          <p:nvPr/>
        </p:nvSpPr>
        <p:spPr>
          <a:xfrm>
            <a:off x="3657038" y="3447199"/>
            <a:ext cx="765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</a:t>
            </a:r>
            <a:endParaRPr lang="pt-PT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7" name="Gráfico 126" descr="Fechar">
            <a:extLst>
              <a:ext uri="{FF2B5EF4-FFF2-40B4-BE49-F238E27FC236}">
                <a16:creationId xmlns:a16="http://schemas.microsoft.com/office/drawing/2014/main" id="{5A9DDC95-C72C-A149-A5AC-9A7665580A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95787" y="4534689"/>
            <a:ext cx="232042" cy="232042"/>
          </a:xfrm>
          <a:prstGeom prst="rect">
            <a:avLst/>
          </a:prstGeom>
        </p:spPr>
      </p:pic>
      <p:pic>
        <p:nvPicPr>
          <p:cNvPr id="129" name="Gráfico 128" descr="Visto">
            <a:extLst>
              <a:ext uri="{FF2B5EF4-FFF2-40B4-BE49-F238E27FC236}">
                <a16:creationId xmlns:a16="http://schemas.microsoft.com/office/drawing/2014/main" id="{952E25BF-900C-C849-B394-5D368092BB6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10900" y="4538587"/>
            <a:ext cx="2159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tângulo 87">
            <a:extLst>
              <a:ext uri="{FF2B5EF4-FFF2-40B4-BE49-F238E27FC236}">
                <a16:creationId xmlns:a16="http://schemas.microsoft.com/office/drawing/2014/main" id="{314D213F-6D94-CB45-8012-5E268804AA6D}"/>
              </a:ext>
            </a:extLst>
          </p:cNvPr>
          <p:cNvSpPr/>
          <p:nvPr/>
        </p:nvSpPr>
        <p:spPr>
          <a:xfrm>
            <a:off x="3254477" y="4612517"/>
            <a:ext cx="4748972" cy="446681"/>
          </a:xfrm>
          <a:prstGeom prst="rect">
            <a:avLst/>
          </a:prstGeom>
          <a:solidFill>
            <a:srgbClr val="378F76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3DFD0EFF-D16E-9F4D-B56B-FEF0B6B65AF1}"/>
              </a:ext>
            </a:extLst>
          </p:cNvPr>
          <p:cNvSpPr/>
          <p:nvPr/>
        </p:nvSpPr>
        <p:spPr>
          <a:xfrm>
            <a:off x="3254477" y="1784115"/>
            <a:ext cx="4748972" cy="2409492"/>
          </a:xfrm>
          <a:prstGeom prst="rect">
            <a:avLst/>
          </a:prstGeom>
          <a:solidFill>
            <a:srgbClr val="378F76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6A678983-0D15-0B40-A2DE-AC94C6B1F7EE}"/>
              </a:ext>
            </a:extLst>
          </p:cNvPr>
          <p:cNvSpPr/>
          <p:nvPr/>
        </p:nvSpPr>
        <p:spPr>
          <a:xfrm>
            <a:off x="3254476" y="1276118"/>
            <a:ext cx="4748981" cy="514268"/>
          </a:xfrm>
          <a:prstGeom prst="rect">
            <a:avLst/>
          </a:prstGeom>
          <a:solidFill>
            <a:schemeClr val="accent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D19B4067-F2D0-AD41-970E-BC80F865CB98}"/>
              </a:ext>
            </a:extLst>
          </p:cNvPr>
          <p:cNvSpPr/>
          <p:nvPr/>
        </p:nvSpPr>
        <p:spPr>
          <a:xfrm>
            <a:off x="3254476" y="4193268"/>
            <a:ext cx="4748981" cy="419728"/>
          </a:xfrm>
          <a:prstGeom prst="rect">
            <a:avLst/>
          </a:prstGeom>
          <a:solidFill>
            <a:schemeClr val="accent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CB44D5C1-659B-F94F-A90F-39347AF2744F}"/>
              </a:ext>
            </a:extLst>
          </p:cNvPr>
          <p:cNvSpPr/>
          <p:nvPr/>
        </p:nvSpPr>
        <p:spPr>
          <a:xfrm>
            <a:off x="3254476" y="471948"/>
            <a:ext cx="4748981" cy="804170"/>
          </a:xfrm>
          <a:prstGeom prst="rect">
            <a:avLst/>
          </a:prstGeom>
          <a:solidFill>
            <a:srgbClr val="378F76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D099EC13-B763-F94D-B566-E976895DF42B}"/>
              </a:ext>
            </a:extLst>
          </p:cNvPr>
          <p:cNvCxnSpPr>
            <a:cxnSpLocks/>
          </p:cNvCxnSpPr>
          <p:nvPr/>
        </p:nvCxnSpPr>
        <p:spPr>
          <a:xfrm flipH="1">
            <a:off x="5022627" y="941284"/>
            <a:ext cx="237721" cy="19365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6F56DC34-D9CF-A843-B32A-289E0B41D14F}"/>
              </a:ext>
            </a:extLst>
          </p:cNvPr>
          <p:cNvCxnSpPr>
            <a:cxnSpLocks/>
          </p:cNvCxnSpPr>
          <p:nvPr/>
        </p:nvCxnSpPr>
        <p:spPr>
          <a:xfrm>
            <a:off x="5968589" y="944774"/>
            <a:ext cx="217420" cy="18667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3E39D944-990D-F544-90E6-4FEAF9D1FCC4}"/>
              </a:ext>
            </a:extLst>
          </p:cNvPr>
          <p:cNvSpPr/>
          <p:nvPr/>
        </p:nvSpPr>
        <p:spPr>
          <a:xfrm>
            <a:off x="5141488" y="697915"/>
            <a:ext cx="935811" cy="2159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EF670154-2AB5-6B48-A2C6-595D2A78D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37" y="706759"/>
            <a:ext cx="812800" cy="215900"/>
          </a:xfrm>
          <a:prstGeom prst="rect">
            <a:avLst/>
          </a:prstGeom>
        </p:spPr>
      </p:pic>
      <p:sp>
        <p:nvSpPr>
          <p:cNvPr id="40" name="Retângulo Arredondado 39">
            <a:extLst>
              <a:ext uri="{FF2B5EF4-FFF2-40B4-BE49-F238E27FC236}">
                <a16:creationId xmlns:a16="http://schemas.microsoft.com/office/drawing/2014/main" id="{8F13A44A-2051-D54D-B2A8-1DFB89C6FE4F}"/>
              </a:ext>
            </a:extLst>
          </p:cNvPr>
          <p:cNvSpPr/>
          <p:nvPr/>
        </p:nvSpPr>
        <p:spPr>
          <a:xfrm>
            <a:off x="6015793" y="1193456"/>
            <a:ext cx="935811" cy="2159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6EF66A1F-070F-2E45-8FA6-E055D0FDE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299" y="1203786"/>
            <a:ext cx="812800" cy="215900"/>
          </a:xfrm>
          <a:prstGeom prst="rect">
            <a:avLst/>
          </a:prstGeom>
        </p:spPr>
      </p:pic>
      <p:sp>
        <p:nvSpPr>
          <p:cNvPr id="42" name="Retângulo Arredondado 41">
            <a:extLst>
              <a:ext uri="{FF2B5EF4-FFF2-40B4-BE49-F238E27FC236}">
                <a16:creationId xmlns:a16="http://schemas.microsoft.com/office/drawing/2014/main" id="{0E5988EB-4516-F543-A875-93F1E6142703}"/>
              </a:ext>
            </a:extLst>
          </p:cNvPr>
          <p:cNvSpPr/>
          <p:nvPr/>
        </p:nvSpPr>
        <p:spPr>
          <a:xfrm>
            <a:off x="4377387" y="1193456"/>
            <a:ext cx="1031738" cy="2159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AF70F1E9-CEF1-1846-9217-E4F89DF64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153" y="1203288"/>
            <a:ext cx="469900" cy="177800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DCA1685-0FF0-EE4C-ABEC-9645C3A1E62B}"/>
              </a:ext>
            </a:extLst>
          </p:cNvPr>
          <p:cNvSpPr txBox="1"/>
          <p:nvPr/>
        </p:nvSpPr>
        <p:spPr>
          <a:xfrm>
            <a:off x="4819886" y="1158996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838B60BE-1046-5545-81CB-9C37F20CE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554" y="1215795"/>
            <a:ext cx="508000" cy="177800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D4A97E16-3A38-9044-A52D-BF2F77EBBD79}"/>
              </a:ext>
            </a:extLst>
          </p:cNvPr>
          <p:cNvSpPr txBox="1"/>
          <p:nvPr/>
        </p:nvSpPr>
        <p:spPr>
          <a:xfrm>
            <a:off x="6124535" y="860816"/>
            <a:ext cx="6681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5E438DE0-5F65-144E-9D07-9F2B3CCECEA9}"/>
              </a:ext>
            </a:extLst>
          </p:cNvPr>
          <p:cNvSpPr txBox="1"/>
          <p:nvPr/>
        </p:nvSpPr>
        <p:spPr>
          <a:xfrm>
            <a:off x="4537563" y="866236"/>
            <a:ext cx="62009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bpa2</a:t>
            </a:r>
          </a:p>
        </p:txBody>
      </p:sp>
      <p:sp>
        <p:nvSpPr>
          <p:cNvPr id="49" name="Retângulo Arredondado 48">
            <a:extLst>
              <a:ext uri="{FF2B5EF4-FFF2-40B4-BE49-F238E27FC236}">
                <a16:creationId xmlns:a16="http://schemas.microsoft.com/office/drawing/2014/main" id="{D712B3CF-9C8D-7A4F-8A3B-D28B714F461F}"/>
              </a:ext>
            </a:extLst>
          </p:cNvPr>
          <p:cNvSpPr/>
          <p:nvPr/>
        </p:nvSpPr>
        <p:spPr>
          <a:xfrm>
            <a:off x="4018563" y="1659564"/>
            <a:ext cx="2058736" cy="225925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25F9C01A-CB29-E34A-9CD1-249A5C520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563" y="1701965"/>
            <a:ext cx="1054100" cy="190500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59D33F30-F0BD-8E4B-97A5-0C371E819839}"/>
              </a:ext>
            </a:extLst>
          </p:cNvPr>
          <p:cNvSpPr txBox="1"/>
          <p:nvPr/>
        </p:nvSpPr>
        <p:spPr>
          <a:xfrm>
            <a:off x="5003509" y="1644962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pic>
        <p:nvPicPr>
          <p:cNvPr id="52" name="Imagem 51">
            <a:extLst>
              <a:ext uri="{FF2B5EF4-FFF2-40B4-BE49-F238E27FC236}">
                <a16:creationId xmlns:a16="http://schemas.microsoft.com/office/drawing/2014/main" id="{1E864783-CC4E-5142-B8EA-06D18F876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0180" y="1694990"/>
            <a:ext cx="546100" cy="1905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2B9312D2-F436-6941-91E3-128D9C687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6599" y="1678796"/>
            <a:ext cx="520700" cy="190500"/>
          </a:xfrm>
          <a:prstGeom prst="rect">
            <a:avLst/>
          </a:prstGeom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22D64AA6-3AFE-7849-90ED-A885DFC32900}"/>
              </a:ext>
            </a:extLst>
          </p:cNvPr>
          <p:cNvSpPr txBox="1"/>
          <p:nvPr/>
        </p:nvSpPr>
        <p:spPr>
          <a:xfrm>
            <a:off x="5491990" y="1636581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cxnSp>
        <p:nvCxnSpPr>
          <p:cNvPr id="56" name="Conexão Reta Unidirecional 55">
            <a:extLst>
              <a:ext uri="{FF2B5EF4-FFF2-40B4-BE49-F238E27FC236}">
                <a16:creationId xmlns:a16="http://schemas.microsoft.com/office/drawing/2014/main" id="{0AE7B5A3-45E6-6749-92D7-122100D7163D}"/>
              </a:ext>
            </a:extLst>
          </p:cNvPr>
          <p:cNvCxnSpPr>
            <a:stCxn id="44" idx="2"/>
          </p:cNvCxnSpPr>
          <p:nvPr/>
        </p:nvCxnSpPr>
        <p:spPr>
          <a:xfrm>
            <a:off x="4905874" y="1420606"/>
            <a:ext cx="0" cy="22435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A1DB224D-5281-BC45-BA6F-D71E003CADC5}"/>
              </a:ext>
            </a:extLst>
          </p:cNvPr>
          <p:cNvSpPr txBox="1"/>
          <p:nvPr/>
        </p:nvSpPr>
        <p:spPr>
          <a:xfrm>
            <a:off x="4130206" y="1382564"/>
            <a:ext cx="765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expand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etângulo Arredondado 57">
            <a:extLst>
              <a:ext uri="{FF2B5EF4-FFF2-40B4-BE49-F238E27FC236}">
                <a16:creationId xmlns:a16="http://schemas.microsoft.com/office/drawing/2014/main" id="{0E6634C7-95B7-2841-8B6A-33850B4C5102}"/>
              </a:ext>
            </a:extLst>
          </p:cNvPr>
          <p:cNvSpPr/>
          <p:nvPr/>
        </p:nvSpPr>
        <p:spPr>
          <a:xfrm>
            <a:off x="4018563" y="2137149"/>
            <a:ext cx="2058736" cy="225925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9" name="Conexão Reta Unidirecional 58">
            <a:extLst>
              <a:ext uri="{FF2B5EF4-FFF2-40B4-BE49-F238E27FC236}">
                <a16:creationId xmlns:a16="http://schemas.microsoft.com/office/drawing/2014/main" id="{D221F436-2FA6-AD46-86D7-1BBF15C07930}"/>
              </a:ext>
            </a:extLst>
          </p:cNvPr>
          <p:cNvCxnSpPr/>
          <p:nvPr/>
        </p:nvCxnSpPr>
        <p:spPr>
          <a:xfrm flipH="1">
            <a:off x="4922067" y="1910907"/>
            <a:ext cx="1" cy="20896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7F0AE4A9-7817-0E43-A19C-DCAFDA8251BA}"/>
              </a:ext>
            </a:extLst>
          </p:cNvPr>
          <p:cNvSpPr txBox="1"/>
          <p:nvPr/>
        </p:nvSpPr>
        <p:spPr>
          <a:xfrm>
            <a:off x="4204454" y="1858698"/>
            <a:ext cx="68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0443EF31-4E1E-424C-AEC8-FB75BC1BE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381" y="2179805"/>
            <a:ext cx="1054100" cy="1905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35EAB70C-D982-2941-BEE3-BD3244217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744" y="2182406"/>
            <a:ext cx="546100" cy="190500"/>
          </a:xfrm>
          <a:prstGeom prst="rect">
            <a:avLst/>
          </a:prstGeom>
        </p:spPr>
      </p:pic>
      <p:sp>
        <p:nvSpPr>
          <p:cNvPr id="63" name="CaixaDeTexto 62">
            <a:extLst>
              <a:ext uri="{FF2B5EF4-FFF2-40B4-BE49-F238E27FC236}">
                <a16:creationId xmlns:a16="http://schemas.microsoft.com/office/drawing/2014/main" id="{A0636250-E4D2-4446-A257-C1BB392847B2}"/>
              </a:ext>
            </a:extLst>
          </p:cNvPr>
          <p:cNvSpPr txBox="1"/>
          <p:nvPr/>
        </p:nvSpPr>
        <p:spPr>
          <a:xfrm>
            <a:off x="5143405" y="2119874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cxnSp>
        <p:nvCxnSpPr>
          <p:cNvPr id="64" name="Conexão Reta Unidirecional 63">
            <a:extLst>
              <a:ext uri="{FF2B5EF4-FFF2-40B4-BE49-F238E27FC236}">
                <a16:creationId xmlns:a16="http://schemas.microsoft.com/office/drawing/2014/main" id="{2F1BB7F7-4E3C-7940-86DF-CB6601DD0840}"/>
              </a:ext>
            </a:extLst>
          </p:cNvPr>
          <p:cNvCxnSpPr>
            <a:cxnSpLocks/>
          </p:cNvCxnSpPr>
          <p:nvPr/>
        </p:nvCxnSpPr>
        <p:spPr>
          <a:xfrm flipH="1">
            <a:off x="4299136" y="2420443"/>
            <a:ext cx="237721" cy="19365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5943FE2F-9287-1741-AC70-F78DF116E0EB}"/>
              </a:ext>
            </a:extLst>
          </p:cNvPr>
          <p:cNvSpPr txBox="1"/>
          <p:nvPr/>
        </p:nvSpPr>
        <p:spPr>
          <a:xfrm>
            <a:off x="3814072" y="2345395"/>
            <a:ext cx="620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bpa1</a:t>
            </a:r>
          </a:p>
        </p:txBody>
      </p:sp>
      <p:sp>
        <p:nvSpPr>
          <p:cNvPr id="66" name="Retângulo Arredondado 65">
            <a:extLst>
              <a:ext uri="{FF2B5EF4-FFF2-40B4-BE49-F238E27FC236}">
                <a16:creationId xmlns:a16="http://schemas.microsoft.com/office/drawing/2014/main" id="{219BF357-5AEE-C842-B035-378DABE4D3E4}"/>
              </a:ext>
            </a:extLst>
          </p:cNvPr>
          <p:cNvSpPr/>
          <p:nvPr/>
        </p:nvSpPr>
        <p:spPr>
          <a:xfrm>
            <a:off x="3550657" y="2648533"/>
            <a:ext cx="1743061" cy="1905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D87DE4D3-578D-6E43-BAC7-74C14E6866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5479" y="2672594"/>
            <a:ext cx="571500" cy="177800"/>
          </a:xfrm>
          <a:prstGeom prst="rect">
            <a:avLst/>
          </a:prstGeom>
        </p:spPr>
      </p:pic>
      <p:sp>
        <p:nvSpPr>
          <p:cNvPr id="68" name="CaixaDeTexto 67">
            <a:extLst>
              <a:ext uri="{FF2B5EF4-FFF2-40B4-BE49-F238E27FC236}">
                <a16:creationId xmlns:a16="http://schemas.microsoft.com/office/drawing/2014/main" id="{4BB25C5A-5AA1-254F-BC43-5BC8CB62155D}"/>
              </a:ext>
            </a:extLst>
          </p:cNvPr>
          <p:cNvSpPr txBox="1"/>
          <p:nvPr/>
        </p:nvSpPr>
        <p:spPr>
          <a:xfrm>
            <a:off x="4075561" y="2617590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A35A2869-2221-EE40-B1B4-70A74DD3B8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1518" y="2674119"/>
            <a:ext cx="546100" cy="190500"/>
          </a:xfrm>
          <a:prstGeom prst="rect">
            <a:avLst/>
          </a:prstGeom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ADC3EFB4-7EB1-1C4D-9A94-EE020EA1D0F9}"/>
              </a:ext>
            </a:extLst>
          </p:cNvPr>
          <p:cNvSpPr txBox="1"/>
          <p:nvPr/>
        </p:nvSpPr>
        <p:spPr>
          <a:xfrm>
            <a:off x="4636472" y="2617122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2E935751-E1B3-3247-8B94-5BC5C813B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7618" y="2668832"/>
            <a:ext cx="546100" cy="190500"/>
          </a:xfrm>
          <a:prstGeom prst="rect">
            <a:avLst/>
          </a:prstGeom>
        </p:spPr>
      </p:pic>
      <p:sp>
        <p:nvSpPr>
          <p:cNvPr id="72" name="Retângulo Arredondado 71">
            <a:extLst>
              <a:ext uri="{FF2B5EF4-FFF2-40B4-BE49-F238E27FC236}">
                <a16:creationId xmlns:a16="http://schemas.microsoft.com/office/drawing/2014/main" id="{9722FAEA-63F5-D943-AB33-5B0CE6AC1BCB}"/>
              </a:ext>
            </a:extLst>
          </p:cNvPr>
          <p:cNvSpPr/>
          <p:nvPr/>
        </p:nvSpPr>
        <p:spPr>
          <a:xfrm>
            <a:off x="5968589" y="2648532"/>
            <a:ext cx="1803707" cy="201861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Conexão Reta Unidirecional 72">
            <a:extLst>
              <a:ext uri="{FF2B5EF4-FFF2-40B4-BE49-F238E27FC236}">
                <a16:creationId xmlns:a16="http://schemas.microsoft.com/office/drawing/2014/main" id="{6D616265-36E3-CA45-A1B4-12BD491B3DB5}"/>
              </a:ext>
            </a:extLst>
          </p:cNvPr>
          <p:cNvCxnSpPr>
            <a:cxnSpLocks/>
          </p:cNvCxnSpPr>
          <p:nvPr/>
        </p:nvCxnSpPr>
        <p:spPr>
          <a:xfrm>
            <a:off x="5921353" y="2403364"/>
            <a:ext cx="217420" cy="18667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5AFDECB7-85BD-FF49-99CA-84D63B8719D1}"/>
              </a:ext>
            </a:extLst>
          </p:cNvPr>
          <p:cNvSpPr txBox="1"/>
          <p:nvPr/>
        </p:nvSpPr>
        <p:spPr>
          <a:xfrm>
            <a:off x="6077299" y="2319406"/>
            <a:ext cx="635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bpa2</a:t>
            </a:r>
          </a:p>
        </p:txBody>
      </p:sp>
      <p:pic>
        <p:nvPicPr>
          <p:cNvPr id="75" name="Imagem 74">
            <a:extLst>
              <a:ext uri="{FF2B5EF4-FFF2-40B4-BE49-F238E27FC236}">
                <a16:creationId xmlns:a16="http://schemas.microsoft.com/office/drawing/2014/main" id="{3D2C1FCE-4E97-C74D-8FC6-B358746C7C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2617" y="2638701"/>
            <a:ext cx="482600" cy="203200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45F436E2-C470-4F43-A412-00858681EA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1099" y="2674342"/>
            <a:ext cx="800100" cy="152400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CDB5F410-B3F6-5647-8E14-F27AC2E5B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356" y="2666244"/>
            <a:ext cx="546100" cy="190500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3FFE231E-BC56-6B4A-A8C9-C84399771FC9}"/>
              </a:ext>
            </a:extLst>
          </p:cNvPr>
          <p:cNvSpPr txBox="1"/>
          <p:nvPr/>
        </p:nvSpPr>
        <p:spPr>
          <a:xfrm>
            <a:off x="6390754" y="2610962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65064162-C0AD-1A41-996E-BFA2DC3F7087}"/>
              </a:ext>
            </a:extLst>
          </p:cNvPr>
          <p:cNvSpPr txBox="1"/>
          <p:nvPr/>
        </p:nvSpPr>
        <p:spPr>
          <a:xfrm>
            <a:off x="7189368" y="2610962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cxnSp>
        <p:nvCxnSpPr>
          <p:cNvPr id="80" name="Conexão Reta Unidirecional 79">
            <a:extLst>
              <a:ext uri="{FF2B5EF4-FFF2-40B4-BE49-F238E27FC236}">
                <a16:creationId xmlns:a16="http://schemas.microsoft.com/office/drawing/2014/main" id="{26AA8F23-6F17-A141-BBB3-77F81ACA4294}"/>
              </a:ext>
            </a:extLst>
          </p:cNvPr>
          <p:cNvCxnSpPr/>
          <p:nvPr/>
        </p:nvCxnSpPr>
        <p:spPr>
          <a:xfrm flipH="1">
            <a:off x="6887792" y="2876203"/>
            <a:ext cx="1" cy="20896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tângulo Arredondado 80">
            <a:extLst>
              <a:ext uri="{FF2B5EF4-FFF2-40B4-BE49-F238E27FC236}">
                <a16:creationId xmlns:a16="http://schemas.microsoft.com/office/drawing/2014/main" id="{5A75710E-EDCE-E647-9AF7-1FEBC5050DA4}"/>
              </a:ext>
            </a:extLst>
          </p:cNvPr>
          <p:cNvSpPr/>
          <p:nvPr/>
        </p:nvSpPr>
        <p:spPr>
          <a:xfrm>
            <a:off x="5968589" y="3109984"/>
            <a:ext cx="1803707" cy="201861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2" name="Imagem 81">
            <a:extLst>
              <a:ext uri="{FF2B5EF4-FFF2-40B4-BE49-F238E27FC236}">
                <a16:creationId xmlns:a16="http://schemas.microsoft.com/office/drawing/2014/main" id="{8461CF8B-9F73-7746-9FFD-80E487DC2C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6009" y="3154793"/>
            <a:ext cx="800100" cy="152400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0A72B0DE-1B87-5F49-AC74-2E957916F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706" y="3144961"/>
            <a:ext cx="546100" cy="190500"/>
          </a:xfrm>
          <a:prstGeom prst="rect">
            <a:avLst/>
          </a:prstGeom>
        </p:spPr>
      </p:pic>
      <p:sp>
        <p:nvSpPr>
          <p:cNvPr id="84" name="CaixaDeTexto 83">
            <a:extLst>
              <a:ext uri="{FF2B5EF4-FFF2-40B4-BE49-F238E27FC236}">
                <a16:creationId xmlns:a16="http://schemas.microsoft.com/office/drawing/2014/main" id="{0F872666-DE42-914B-9801-EB9009D70972}"/>
              </a:ext>
            </a:extLst>
          </p:cNvPr>
          <p:cNvSpPr txBox="1"/>
          <p:nvPr/>
        </p:nvSpPr>
        <p:spPr>
          <a:xfrm>
            <a:off x="6871351" y="3083008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15AF14AE-AC0B-434D-BD1B-B29DA1484C6D}"/>
              </a:ext>
            </a:extLst>
          </p:cNvPr>
          <p:cNvSpPr txBox="1"/>
          <p:nvPr/>
        </p:nvSpPr>
        <p:spPr>
          <a:xfrm>
            <a:off x="6245686" y="2807952"/>
            <a:ext cx="59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1" name="Conexão Reta Unidirecional 100">
            <a:extLst>
              <a:ext uri="{FF2B5EF4-FFF2-40B4-BE49-F238E27FC236}">
                <a16:creationId xmlns:a16="http://schemas.microsoft.com/office/drawing/2014/main" id="{1BF0C388-F5B8-1E40-93DB-1920E11A48BB}"/>
              </a:ext>
            </a:extLst>
          </p:cNvPr>
          <p:cNvCxnSpPr>
            <a:cxnSpLocks/>
          </p:cNvCxnSpPr>
          <p:nvPr/>
        </p:nvCxnSpPr>
        <p:spPr>
          <a:xfrm flipH="1">
            <a:off x="6427702" y="3358926"/>
            <a:ext cx="237721" cy="19365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E0252CBD-59C7-C04B-8187-EA64C2BB25A6}"/>
              </a:ext>
            </a:extLst>
          </p:cNvPr>
          <p:cNvSpPr txBox="1"/>
          <p:nvPr/>
        </p:nvSpPr>
        <p:spPr>
          <a:xfrm>
            <a:off x="5942638" y="3283878"/>
            <a:ext cx="620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bpa2</a:t>
            </a:r>
          </a:p>
        </p:txBody>
      </p:sp>
      <p:sp>
        <p:nvSpPr>
          <p:cNvPr id="103" name="Retângulo Arredondado 102">
            <a:extLst>
              <a:ext uri="{FF2B5EF4-FFF2-40B4-BE49-F238E27FC236}">
                <a16:creationId xmlns:a16="http://schemas.microsoft.com/office/drawing/2014/main" id="{58A58A31-76CB-7E41-AF27-61CD224B7E6F}"/>
              </a:ext>
            </a:extLst>
          </p:cNvPr>
          <p:cNvSpPr/>
          <p:nvPr/>
        </p:nvSpPr>
        <p:spPr>
          <a:xfrm>
            <a:off x="5050569" y="3607959"/>
            <a:ext cx="1534446" cy="186678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CFDCD85C-D312-6F4C-B5B8-D6BCADEA705D}"/>
              </a:ext>
            </a:extLst>
          </p:cNvPr>
          <p:cNvSpPr txBox="1"/>
          <p:nvPr/>
        </p:nvSpPr>
        <p:spPr>
          <a:xfrm>
            <a:off x="5379706" y="2458421"/>
            <a:ext cx="59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. .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C981E1CB-FBD7-E34E-B2BB-662E33345E46}"/>
              </a:ext>
            </a:extLst>
          </p:cNvPr>
          <p:cNvSpPr txBox="1"/>
          <p:nvPr/>
        </p:nvSpPr>
        <p:spPr>
          <a:xfrm>
            <a:off x="6850603" y="3420818"/>
            <a:ext cx="59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. .</a:t>
            </a:r>
          </a:p>
        </p:txBody>
      </p:sp>
      <p:pic>
        <p:nvPicPr>
          <p:cNvPr id="106" name="Imagem 105">
            <a:extLst>
              <a:ext uri="{FF2B5EF4-FFF2-40B4-BE49-F238E27FC236}">
                <a16:creationId xmlns:a16="http://schemas.microsoft.com/office/drawing/2014/main" id="{832ED188-95E4-3C45-ADEE-6B2A2E4FEC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0568" y="3618425"/>
            <a:ext cx="520700" cy="215900"/>
          </a:xfrm>
          <a:prstGeom prst="rect">
            <a:avLst/>
          </a:prstGeom>
        </p:spPr>
      </p:pic>
      <p:pic>
        <p:nvPicPr>
          <p:cNvPr id="108" name="Imagem 107">
            <a:extLst>
              <a:ext uri="{FF2B5EF4-FFF2-40B4-BE49-F238E27FC236}">
                <a16:creationId xmlns:a16="http://schemas.microsoft.com/office/drawing/2014/main" id="{F3D9F0B2-2397-EA41-855C-27A7447BAE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66437" y="3641648"/>
            <a:ext cx="469900" cy="165100"/>
          </a:xfrm>
          <a:prstGeom prst="rect">
            <a:avLst/>
          </a:prstGeom>
        </p:spPr>
      </p:pic>
      <p:pic>
        <p:nvPicPr>
          <p:cNvPr id="109" name="Imagem 108">
            <a:extLst>
              <a:ext uri="{FF2B5EF4-FFF2-40B4-BE49-F238E27FC236}">
                <a16:creationId xmlns:a16="http://schemas.microsoft.com/office/drawing/2014/main" id="{E9259614-3B9A-9E44-A50D-7B5EE96F63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4241" y="3608987"/>
            <a:ext cx="533400" cy="215900"/>
          </a:xfrm>
          <a:prstGeom prst="rect">
            <a:avLst/>
          </a:prstGeom>
        </p:spPr>
      </p:pic>
      <p:cxnSp>
        <p:nvCxnSpPr>
          <p:cNvPr id="110" name="Conexão Reta Unidirecional 109">
            <a:extLst>
              <a:ext uri="{FF2B5EF4-FFF2-40B4-BE49-F238E27FC236}">
                <a16:creationId xmlns:a16="http://schemas.microsoft.com/office/drawing/2014/main" id="{0C7C05EE-9D63-764C-ABDC-C1E1808B6987}"/>
              </a:ext>
            </a:extLst>
          </p:cNvPr>
          <p:cNvCxnSpPr/>
          <p:nvPr/>
        </p:nvCxnSpPr>
        <p:spPr>
          <a:xfrm flipH="1">
            <a:off x="5817793" y="3825329"/>
            <a:ext cx="1" cy="20896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DD93D4C5-F192-694B-AEF7-F9E8D8DE1AFE}"/>
              </a:ext>
            </a:extLst>
          </p:cNvPr>
          <p:cNvSpPr txBox="1"/>
          <p:nvPr/>
        </p:nvSpPr>
        <p:spPr>
          <a:xfrm>
            <a:off x="5100180" y="3773120"/>
            <a:ext cx="68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Retângulo Arredondado 111">
            <a:extLst>
              <a:ext uri="{FF2B5EF4-FFF2-40B4-BE49-F238E27FC236}">
                <a16:creationId xmlns:a16="http://schemas.microsoft.com/office/drawing/2014/main" id="{D563DDCC-E151-6945-AB94-C36CE0C33422}"/>
              </a:ext>
            </a:extLst>
          </p:cNvPr>
          <p:cNvSpPr/>
          <p:nvPr/>
        </p:nvSpPr>
        <p:spPr>
          <a:xfrm>
            <a:off x="5260348" y="4068036"/>
            <a:ext cx="1085162" cy="186678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4" name="Imagem 113">
            <a:extLst>
              <a:ext uri="{FF2B5EF4-FFF2-40B4-BE49-F238E27FC236}">
                <a16:creationId xmlns:a16="http://schemas.microsoft.com/office/drawing/2014/main" id="{4845BF0A-1CB7-6F49-AABF-AF9F623A18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6932" y="4101725"/>
            <a:ext cx="469900" cy="165100"/>
          </a:xfrm>
          <a:prstGeom prst="rect">
            <a:avLst/>
          </a:pr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BB7244D-852F-0345-9936-1BB3216DB7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64736" y="4069064"/>
            <a:ext cx="533400" cy="215900"/>
          </a:xfrm>
          <a:prstGeom prst="rect">
            <a:avLst/>
          </a:prstGeom>
        </p:spPr>
      </p:pic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9763E693-D8E8-F649-A6E6-50747DA33C1B}"/>
              </a:ext>
            </a:extLst>
          </p:cNvPr>
          <p:cNvSpPr txBox="1"/>
          <p:nvPr/>
        </p:nvSpPr>
        <p:spPr>
          <a:xfrm>
            <a:off x="5436164" y="3578437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6A1E3005-EED3-E14D-9A96-713892DDF372}"/>
              </a:ext>
            </a:extLst>
          </p:cNvPr>
          <p:cNvSpPr txBox="1"/>
          <p:nvPr/>
        </p:nvSpPr>
        <p:spPr>
          <a:xfrm>
            <a:off x="5935880" y="3571436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01927B1A-0F17-2949-A9A8-2B8833FB2574}"/>
              </a:ext>
            </a:extLst>
          </p:cNvPr>
          <p:cNvSpPr txBox="1"/>
          <p:nvPr/>
        </p:nvSpPr>
        <p:spPr>
          <a:xfrm>
            <a:off x="5700687" y="4035222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cxnSp>
        <p:nvCxnSpPr>
          <p:cNvPr id="119" name="Conexão Reta Unidirecional 118">
            <a:extLst>
              <a:ext uri="{FF2B5EF4-FFF2-40B4-BE49-F238E27FC236}">
                <a16:creationId xmlns:a16="http://schemas.microsoft.com/office/drawing/2014/main" id="{E91B1348-AD07-0443-BD2B-51CA62DEA6D4}"/>
              </a:ext>
            </a:extLst>
          </p:cNvPr>
          <p:cNvCxnSpPr/>
          <p:nvPr/>
        </p:nvCxnSpPr>
        <p:spPr>
          <a:xfrm flipH="1">
            <a:off x="5826235" y="4292434"/>
            <a:ext cx="1" cy="20896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82C6E32D-7BCF-3245-9E15-ECD4E58432BB}"/>
              </a:ext>
            </a:extLst>
          </p:cNvPr>
          <p:cNvSpPr txBox="1"/>
          <p:nvPr/>
        </p:nvSpPr>
        <p:spPr>
          <a:xfrm>
            <a:off x="5050568" y="4239003"/>
            <a:ext cx="765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expand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1" name="Retângulo Arredondado 120">
            <a:extLst>
              <a:ext uri="{FF2B5EF4-FFF2-40B4-BE49-F238E27FC236}">
                <a16:creationId xmlns:a16="http://schemas.microsoft.com/office/drawing/2014/main" id="{56CBFD67-156D-CB46-A0CE-4C8F980CFBDD}"/>
              </a:ext>
            </a:extLst>
          </p:cNvPr>
          <p:cNvSpPr/>
          <p:nvPr/>
        </p:nvSpPr>
        <p:spPr>
          <a:xfrm>
            <a:off x="5656281" y="4537608"/>
            <a:ext cx="339907" cy="208967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3" name="Conexão Reta Unidirecional 122">
            <a:extLst>
              <a:ext uri="{FF2B5EF4-FFF2-40B4-BE49-F238E27FC236}">
                <a16:creationId xmlns:a16="http://schemas.microsoft.com/office/drawing/2014/main" id="{376F6327-736E-204B-8DF5-7D06CD8F5A5B}"/>
              </a:ext>
            </a:extLst>
          </p:cNvPr>
          <p:cNvCxnSpPr>
            <a:cxnSpLocks/>
          </p:cNvCxnSpPr>
          <p:nvPr/>
        </p:nvCxnSpPr>
        <p:spPr>
          <a:xfrm flipH="1">
            <a:off x="4306257" y="2861383"/>
            <a:ext cx="1" cy="1654619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9084E8C3-7CF4-E741-81FF-A16600C837B3}"/>
              </a:ext>
            </a:extLst>
          </p:cNvPr>
          <p:cNvSpPr txBox="1"/>
          <p:nvPr/>
        </p:nvSpPr>
        <p:spPr>
          <a:xfrm>
            <a:off x="3674690" y="4173721"/>
            <a:ext cx="765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expand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7" name="Gráfico 126" descr="Fechar">
            <a:extLst>
              <a:ext uri="{FF2B5EF4-FFF2-40B4-BE49-F238E27FC236}">
                <a16:creationId xmlns:a16="http://schemas.microsoft.com/office/drawing/2014/main" id="{5A9DDC95-C72C-A149-A5AC-9A7665580A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95787" y="4534689"/>
            <a:ext cx="232042" cy="232042"/>
          </a:xfrm>
          <a:prstGeom prst="rect">
            <a:avLst/>
          </a:prstGeom>
        </p:spPr>
      </p:pic>
      <p:pic>
        <p:nvPicPr>
          <p:cNvPr id="129" name="Gráfico 128" descr="Visto">
            <a:extLst>
              <a:ext uri="{FF2B5EF4-FFF2-40B4-BE49-F238E27FC236}">
                <a16:creationId xmlns:a16="http://schemas.microsoft.com/office/drawing/2014/main" id="{952E25BF-900C-C849-B394-5D368092BB6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22501" y="4966771"/>
            <a:ext cx="215900" cy="215900"/>
          </a:xfrm>
          <a:prstGeom prst="rect">
            <a:avLst/>
          </a:prstGeom>
        </p:spPr>
      </p:pic>
      <p:sp>
        <p:nvSpPr>
          <p:cNvPr id="87" name="CaixaDeTexto 86">
            <a:extLst>
              <a:ext uri="{FF2B5EF4-FFF2-40B4-BE49-F238E27FC236}">
                <a16:creationId xmlns:a16="http://schemas.microsoft.com/office/drawing/2014/main" id="{7AFDB94A-1F2F-474C-B625-CF313DF8288B}"/>
              </a:ext>
            </a:extLst>
          </p:cNvPr>
          <p:cNvSpPr txBox="1"/>
          <p:nvPr/>
        </p:nvSpPr>
        <p:spPr>
          <a:xfrm rot="5400000">
            <a:off x="6278576" y="1489382"/>
            <a:ext cx="59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96ADF08-352F-A14E-BA94-0DE52F6C6F7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31040" y="4510639"/>
            <a:ext cx="381000" cy="254000"/>
          </a:xfrm>
          <a:prstGeom prst="rect">
            <a:avLst/>
          </a:prstGeom>
        </p:spPr>
      </p:pic>
      <p:cxnSp>
        <p:nvCxnSpPr>
          <p:cNvPr id="89" name="Conexão Reta Unidirecional 88">
            <a:extLst>
              <a:ext uri="{FF2B5EF4-FFF2-40B4-BE49-F238E27FC236}">
                <a16:creationId xmlns:a16="http://schemas.microsoft.com/office/drawing/2014/main" id="{EEB2E150-2F01-2E46-A2EA-09C20BD5AA4B}"/>
              </a:ext>
            </a:extLst>
          </p:cNvPr>
          <p:cNvCxnSpPr/>
          <p:nvPr/>
        </p:nvCxnSpPr>
        <p:spPr>
          <a:xfrm flipH="1">
            <a:off x="5825744" y="4756158"/>
            <a:ext cx="1" cy="20896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4B4D5A8F-D632-CC43-8849-16E29D772D96}"/>
              </a:ext>
            </a:extLst>
          </p:cNvPr>
          <p:cNvSpPr txBox="1"/>
          <p:nvPr/>
        </p:nvSpPr>
        <p:spPr>
          <a:xfrm>
            <a:off x="5253038" y="4719105"/>
            <a:ext cx="68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reflex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Retângulo Arredondado 92">
            <a:extLst>
              <a:ext uri="{FF2B5EF4-FFF2-40B4-BE49-F238E27FC236}">
                <a16:creationId xmlns:a16="http://schemas.microsoft.com/office/drawing/2014/main" id="{29A2E5C0-0E56-6744-A9C1-4F0ED0361396}"/>
              </a:ext>
            </a:extLst>
          </p:cNvPr>
          <p:cNvSpPr/>
          <p:nvPr/>
        </p:nvSpPr>
        <p:spPr>
          <a:xfrm>
            <a:off x="5689847" y="4970238"/>
            <a:ext cx="278742" cy="208966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2" name="Imagem 121">
            <a:extLst>
              <a:ext uri="{FF2B5EF4-FFF2-40B4-BE49-F238E27FC236}">
                <a16:creationId xmlns:a16="http://schemas.microsoft.com/office/drawing/2014/main" id="{3E28D37D-9819-C349-8A96-98C0C7DF3D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64736" y="5021739"/>
            <a:ext cx="127000" cy="127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D546418-B700-9A46-8594-4FAD8E30E034}"/>
              </a:ext>
            </a:extLst>
          </p:cNvPr>
          <p:cNvSpPr/>
          <p:nvPr/>
        </p:nvSpPr>
        <p:spPr>
          <a:xfrm>
            <a:off x="6665423" y="5021739"/>
            <a:ext cx="784948" cy="361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E7A477-F537-734A-8412-CE0298F82ECA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13736" y="688713"/>
            <a:ext cx="1609652" cy="11949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FABE543-090C-1343-BA6F-0DCAAFAD11C5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03449" y="2096613"/>
            <a:ext cx="1360603" cy="138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8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D4C4BF11-AC7D-F743-AD9B-433F011CDFE5}"/>
              </a:ext>
            </a:extLst>
          </p:cNvPr>
          <p:cNvSpPr/>
          <p:nvPr/>
        </p:nvSpPr>
        <p:spPr>
          <a:xfrm>
            <a:off x="3254476" y="471948"/>
            <a:ext cx="4748981" cy="804170"/>
          </a:xfrm>
          <a:prstGeom prst="rect">
            <a:avLst/>
          </a:prstGeom>
          <a:solidFill>
            <a:srgbClr val="378F76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13EE999C-287E-2043-ADEA-CFDA94677200}"/>
              </a:ext>
            </a:extLst>
          </p:cNvPr>
          <p:cNvCxnSpPr>
            <a:cxnSpLocks/>
          </p:cNvCxnSpPr>
          <p:nvPr/>
        </p:nvCxnSpPr>
        <p:spPr>
          <a:xfrm flipH="1">
            <a:off x="5022627" y="941284"/>
            <a:ext cx="237721" cy="19365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D85A9B1C-82F0-6840-A957-8B78306169C6}"/>
              </a:ext>
            </a:extLst>
          </p:cNvPr>
          <p:cNvCxnSpPr>
            <a:cxnSpLocks/>
          </p:cNvCxnSpPr>
          <p:nvPr/>
        </p:nvCxnSpPr>
        <p:spPr>
          <a:xfrm>
            <a:off x="5968589" y="944774"/>
            <a:ext cx="217420" cy="18667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170F99EE-6D8E-E040-9F52-0E80FCA7FF17}"/>
              </a:ext>
            </a:extLst>
          </p:cNvPr>
          <p:cNvSpPr/>
          <p:nvPr/>
        </p:nvSpPr>
        <p:spPr>
          <a:xfrm>
            <a:off x="5141488" y="697915"/>
            <a:ext cx="935811" cy="2159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FDE1A3B-5591-D54B-AF06-E38EA7D4A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37" y="706759"/>
            <a:ext cx="812800" cy="215900"/>
          </a:xfrm>
          <a:prstGeom prst="rect">
            <a:avLst/>
          </a:prstGeom>
        </p:spPr>
      </p:pic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15212E32-9AFA-174C-9B45-94690A4A42BE}"/>
              </a:ext>
            </a:extLst>
          </p:cNvPr>
          <p:cNvSpPr/>
          <p:nvPr/>
        </p:nvSpPr>
        <p:spPr>
          <a:xfrm>
            <a:off x="6015793" y="1193456"/>
            <a:ext cx="935811" cy="2159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0984786A-B926-414D-A2F2-628EF587D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299" y="1203786"/>
            <a:ext cx="812800" cy="215900"/>
          </a:xfrm>
          <a:prstGeom prst="rect">
            <a:avLst/>
          </a:prstGeom>
        </p:spPr>
      </p:pic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3F36460B-6A76-074F-8267-B5448245E032}"/>
              </a:ext>
            </a:extLst>
          </p:cNvPr>
          <p:cNvSpPr/>
          <p:nvPr/>
        </p:nvSpPr>
        <p:spPr>
          <a:xfrm>
            <a:off x="4377387" y="1193456"/>
            <a:ext cx="1031738" cy="2159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412194FE-0783-6747-8357-53DA80E8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153" y="1203288"/>
            <a:ext cx="469900" cy="17780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419F736F-4DB6-FC45-AD3A-FF51B7A1BEEE}"/>
              </a:ext>
            </a:extLst>
          </p:cNvPr>
          <p:cNvSpPr txBox="1"/>
          <p:nvPr/>
        </p:nvSpPr>
        <p:spPr>
          <a:xfrm>
            <a:off x="4819886" y="1158996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4289D377-118E-B342-9EA9-345E5BA78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554" y="1215795"/>
            <a:ext cx="508000" cy="17780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E01D4CC3-FA7C-5A45-979F-581D7009D479}"/>
              </a:ext>
            </a:extLst>
          </p:cNvPr>
          <p:cNvSpPr txBox="1"/>
          <p:nvPr/>
        </p:nvSpPr>
        <p:spPr>
          <a:xfrm>
            <a:off x="6124535" y="860816"/>
            <a:ext cx="6681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61B9C87-D9DF-EB45-9B79-29E0745B830F}"/>
              </a:ext>
            </a:extLst>
          </p:cNvPr>
          <p:cNvSpPr txBox="1"/>
          <p:nvPr/>
        </p:nvSpPr>
        <p:spPr>
          <a:xfrm>
            <a:off x="4537563" y="866236"/>
            <a:ext cx="62009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bpa2</a:t>
            </a:r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C05F1297-2A5A-EA4B-B914-7471B579689B}"/>
              </a:ext>
            </a:extLst>
          </p:cNvPr>
          <p:cNvSpPr/>
          <p:nvPr/>
        </p:nvSpPr>
        <p:spPr>
          <a:xfrm>
            <a:off x="6665423" y="5021739"/>
            <a:ext cx="784948" cy="361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5" name="Imagem 94">
            <a:extLst>
              <a:ext uri="{FF2B5EF4-FFF2-40B4-BE49-F238E27FC236}">
                <a16:creationId xmlns:a16="http://schemas.microsoft.com/office/drawing/2014/main" id="{94A66F35-5C60-814B-8B45-86EDF5D5FB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13736" y="688713"/>
            <a:ext cx="1609652" cy="1194987"/>
          </a:xfrm>
          <a:prstGeom prst="rect">
            <a:avLst/>
          </a:prstGeom>
        </p:spPr>
      </p:pic>
      <p:pic>
        <p:nvPicPr>
          <p:cNvPr id="96" name="Imagem 95">
            <a:extLst>
              <a:ext uri="{FF2B5EF4-FFF2-40B4-BE49-F238E27FC236}">
                <a16:creationId xmlns:a16="http://schemas.microsoft.com/office/drawing/2014/main" id="{8298920A-9C1C-CA43-960E-4FBD980A664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03449" y="2096613"/>
            <a:ext cx="1360603" cy="138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8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ADA02D5-F080-564C-96AD-3E8E3378E3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6550" y="2406650"/>
            <a:ext cx="64389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5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27496C2-856B-7641-9AD3-D26AC536F19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05160" y="352128"/>
            <a:ext cx="5656676" cy="5617597"/>
          </a:xfrm>
          <a:prstGeom prst="rect">
            <a:avLst/>
          </a:prstGeom>
        </p:spPr>
      </p:pic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40F8E1EF-A658-4C41-AC17-0164C3B062AC}"/>
              </a:ext>
            </a:extLst>
          </p:cNvPr>
          <p:cNvSpPr/>
          <p:nvPr/>
        </p:nvSpPr>
        <p:spPr>
          <a:xfrm>
            <a:off x="3037254" y="4400762"/>
            <a:ext cx="5343276" cy="1439186"/>
          </a:xfrm>
          <a:prstGeom prst="roundRect">
            <a:avLst/>
          </a:prstGeom>
          <a:solidFill>
            <a:schemeClr val="bg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2236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6C20A4C4-BB71-0D4B-A3EE-1323B9E681F0}"/>
              </a:ext>
            </a:extLst>
          </p:cNvPr>
          <p:cNvCxnSpPr>
            <a:cxnSpLocks/>
          </p:cNvCxnSpPr>
          <p:nvPr/>
        </p:nvCxnSpPr>
        <p:spPr>
          <a:xfrm flipH="1">
            <a:off x="5096126" y="1736415"/>
            <a:ext cx="237721" cy="19365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0FB8087B-5185-5D42-A47B-120433DCC35C}"/>
              </a:ext>
            </a:extLst>
          </p:cNvPr>
          <p:cNvCxnSpPr>
            <a:cxnSpLocks/>
          </p:cNvCxnSpPr>
          <p:nvPr/>
        </p:nvCxnSpPr>
        <p:spPr>
          <a:xfrm>
            <a:off x="6042088" y="1739905"/>
            <a:ext cx="217420" cy="18667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467D134D-36AA-AD4E-ACAA-8307EB7EEE69}"/>
              </a:ext>
            </a:extLst>
          </p:cNvPr>
          <p:cNvSpPr/>
          <p:nvPr/>
        </p:nvSpPr>
        <p:spPr>
          <a:xfrm>
            <a:off x="5214987" y="1493046"/>
            <a:ext cx="935811" cy="2159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66DCA4F-4970-5F40-8C83-6499ADDD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236" y="1501890"/>
            <a:ext cx="812800" cy="215900"/>
          </a:xfrm>
          <a:prstGeom prst="rect">
            <a:avLst/>
          </a:prstGeom>
        </p:spPr>
      </p:pic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B663A11E-1366-E54F-AB84-9D7DE58265ED}"/>
              </a:ext>
            </a:extLst>
          </p:cNvPr>
          <p:cNvSpPr/>
          <p:nvPr/>
        </p:nvSpPr>
        <p:spPr>
          <a:xfrm>
            <a:off x="6089292" y="1988587"/>
            <a:ext cx="935811" cy="2159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C9F77D7-3ED9-D94A-8CD8-7BFAAF37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798" y="1998917"/>
            <a:ext cx="812800" cy="215900"/>
          </a:xfrm>
          <a:prstGeom prst="rect">
            <a:avLst/>
          </a:prstGeom>
        </p:spPr>
      </p:pic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939AD481-6BB1-4840-8BCC-BD1E75101A00}"/>
              </a:ext>
            </a:extLst>
          </p:cNvPr>
          <p:cNvSpPr/>
          <p:nvPr/>
        </p:nvSpPr>
        <p:spPr>
          <a:xfrm>
            <a:off x="4450886" y="1988587"/>
            <a:ext cx="1031738" cy="2159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34C12A8-F19B-774E-9BEF-68641D13E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652" y="1998419"/>
            <a:ext cx="469900" cy="17780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C6F73D9-5841-0C40-A470-99BA81E0CCEE}"/>
              </a:ext>
            </a:extLst>
          </p:cNvPr>
          <p:cNvSpPr txBox="1"/>
          <p:nvPr/>
        </p:nvSpPr>
        <p:spPr>
          <a:xfrm>
            <a:off x="4893385" y="1954127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DB528CB-379B-DC43-A9E8-909890AB9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053" y="2010926"/>
            <a:ext cx="508000" cy="1778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1AC48382-753C-8944-B015-8C5E3740D4A6}"/>
              </a:ext>
            </a:extLst>
          </p:cNvPr>
          <p:cNvSpPr txBox="1"/>
          <p:nvPr/>
        </p:nvSpPr>
        <p:spPr>
          <a:xfrm>
            <a:off x="6198034" y="1655947"/>
            <a:ext cx="6681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B19D5A4-CC80-6440-B052-BB2F0575737A}"/>
              </a:ext>
            </a:extLst>
          </p:cNvPr>
          <p:cNvSpPr txBox="1"/>
          <p:nvPr/>
        </p:nvSpPr>
        <p:spPr>
          <a:xfrm>
            <a:off x="4611062" y="1661367"/>
            <a:ext cx="62009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bpa2</a:t>
            </a: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FEB36FBF-10DC-5540-BA9F-F40D421E7E01}"/>
              </a:ext>
            </a:extLst>
          </p:cNvPr>
          <p:cNvSpPr/>
          <p:nvPr/>
        </p:nvSpPr>
        <p:spPr>
          <a:xfrm>
            <a:off x="4092062" y="2454695"/>
            <a:ext cx="2058736" cy="225925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B3E6E74-D2D0-094A-AE18-311A7A8AB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062" y="2497096"/>
            <a:ext cx="1054100" cy="19050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49F6A68-9455-FA4C-A4F8-FA7DBC26B25E}"/>
              </a:ext>
            </a:extLst>
          </p:cNvPr>
          <p:cNvSpPr txBox="1"/>
          <p:nvPr/>
        </p:nvSpPr>
        <p:spPr>
          <a:xfrm>
            <a:off x="5077008" y="2440093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9102D10-D94C-974B-BFEF-3BF880620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679" y="2490121"/>
            <a:ext cx="546100" cy="1905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6C5F37C-DBF4-5644-9983-824B94696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0098" y="2473927"/>
            <a:ext cx="520700" cy="19050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261AC012-BC05-D147-943D-FBE4D8E3A173}"/>
              </a:ext>
            </a:extLst>
          </p:cNvPr>
          <p:cNvSpPr txBox="1"/>
          <p:nvPr/>
        </p:nvSpPr>
        <p:spPr>
          <a:xfrm>
            <a:off x="5565489" y="2431712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0C77E25D-5F48-B34D-9CC7-F392237F7C3F}"/>
              </a:ext>
            </a:extLst>
          </p:cNvPr>
          <p:cNvCxnSpPr>
            <a:stCxn id="17" idx="2"/>
          </p:cNvCxnSpPr>
          <p:nvPr/>
        </p:nvCxnSpPr>
        <p:spPr>
          <a:xfrm>
            <a:off x="4979373" y="2215737"/>
            <a:ext cx="0" cy="22435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F3F34B6-A758-EA45-AE4E-7FBCBE5B62A0}"/>
              </a:ext>
            </a:extLst>
          </p:cNvPr>
          <p:cNvSpPr txBox="1"/>
          <p:nvPr/>
        </p:nvSpPr>
        <p:spPr>
          <a:xfrm>
            <a:off x="4203705" y="2177695"/>
            <a:ext cx="765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expand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tângulo Arredondado 28">
            <a:extLst>
              <a:ext uri="{FF2B5EF4-FFF2-40B4-BE49-F238E27FC236}">
                <a16:creationId xmlns:a16="http://schemas.microsoft.com/office/drawing/2014/main" id="{42CCADC5-3C1F-1F46-9BE4-A94C2F20250F}"/>
              </a:ext>
            </a:extLst>
          </p:cNvPr>
          <p:cNvSpPr/>
          <p:nvPr/>
        </p:nvSpPr>
        <p:spPr>
          <a:xfrm>
            <a:off x="4092062" y="2932280"/>
            <a:ext cx="2058736" cy="225925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0" name="Conexão Reta Unidirecional 29">
            <a:extLst>
              <a:ext uri="{FF2B5EF4-FFF2-40B4-BE49-F238E27FC236}">
                <a16:creationId xmlns:a16="http://schemas.microsoft.com/office/drawing/2014/main" id="{711EC8B4-5DBE-7A46-8145-972223FE51AA}"/>
              </a:ext>
            </a:extLst>
          </p:cNvPr>
          <p:cNvCxnSpPr/>
          <p:nvPr/>
        </p:nvCxnSpPr>
        <p:spPr>
          <a:xfrm flipH="1">
            <a:off x="4995566" y="2706038"/>
            <a:ext cx="1" cy="20896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C824984-AC2F-FA4F-978E-E3CEA1911CE5}"/>
              </a:ext>
            </a:extLst>
          </p:cNvPr>
          <p:cNvSpPr txBox="1"/>
          <p:nvPr/>
        </p:nvSpPr>
        <p:spPr>
          <a:xfrm>
            <a:off x="4277953" y="2653829"/>
            <a:ext cx="68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480F5C99-942B-254E-A031-4100B5299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880" y="2974936"/>
            <a:ext cx="1054100" cy="1905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D53E30AD-3DF6-8649-85AC-3CCB51053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6243" y="2977537"/>
            <a:ext cx="546100" cy="19050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F851DF45-9944-9D40-8744-B93948B4727B}"/>
              </a:ext>
            </a:extLst>
          </p:cNvPr>
          <p:cNvSpPr txBox="1"/>
          <p:nvPr/>
        </p:nvSpPr>
        <p:spPr>
          <a:xfrm>
            <a:off x="5216904" y="2915005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cxnSp>
        <p:nvCxnSpPr>
          <p:cNvPr id="35" name="Conexão Reta Unidirecional 34">
            <a:extLst>
              <a:ext uri="{FF2B5EF4-FFF2-40B4-BE49-F238E27FC236}">
                <a16:creationId xmlns:a16="http://schemas.microsoft.com/office/drawing/2014/main" id="{650973FA-134A-9E4C-8791-714CB71EDECF}"/>
              </a:ext>
            </a:extLst>
          </p:cNvPr>
          <p:cNvCxnSpPr>
            <a:cxnSpLocks/>
          </p:cNvCxnSpPr>
          <p:nvPr/>
        </p:nvCxnSpPr>
        <p:spPr>
          <a:xfrm flipH="1">
            <a:off x="4372635" y="3215574"/>
            <a:ext cx="237721" cy="19365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1D15C8C-38C5-B246-AD2A-D172677479DD}"/>
              </a:ext>
            </a:extLst>
          </p:cNvPr>
          <p:cNvSpPr txBox="1"/>
          <p:nvPr/>
        </p:nvSpPr>
        <p:spPr>
          <a:xfrm>
            <a:off x="3887571" y="3140526"/>
            <a:ext cx="620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bpa1</a:t>
            </a:r>
          </a:p>
        </p:txBody>
      </p:sp>
      <p:sp>
        <p:nvSpPr>
          <p:cNvPr id="37" name="Retângulo Arredondado 36">
            <a:extLst>
              <a:ext uri="{FF2B5EF4-FFF2-40B4-BE49-F238E27FC236}">
                <a16:creationId xmlns:a16="http://schemas.microsoft.com/office/drawing/2014/main" id="{4C2E44B8-6B31-8D4B-8B10-16544AE16A2C}"/>
              </a:ext>
            </a:extLst>
          </p:cNvPr>
          <p:cNvSpPr/>
          <p:nvPr/>
        </p:nvSpPr>
        <p:spPr>
          <a:xfrm>
            <a:off x="3624156" y="3443664"/>
            <a:ext cx="1743061" cy="19050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8DDB0DD2-AC6A-614E-9305-DA34F56CA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978" y="3467725"/>
            <a:ext cx="571500" cy="177800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A3AE2951-04F5-FF40-A48D-23D9E3885DAB}"/>
              </a:ext>
            </a:extLst>
          </p:cNvPr>
          <p:cNvSpPr txBox="1"/>
          <p:nvPr/>
        </p:nvSpPr>
        <p:spPr>
          <a:xfrm>
            <a:off x="4149060" y="3412721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35C1E190-B3B9-054C-A304-9BDCB6834D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5017" y="3469250"/>
            <a:ext cx="546100" cy="19050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F2FAA9F4-B647-1848-AD7F-DF3F967024B0}"/>
              </a:ext>
            </a:extLst>
          </p:cNvPr>
          <p:cNvSpPr txBox="1"/>
          <p:nvPr/>
        </p:nvSpPr>
        <p:spPr>
          <a:xfrm>
            <a:off x="4709971" y="3412253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4B9C001A-1E41-3746-A991-1E44E38497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1117" y="3463963"/>
            <a:ext cx="546100" cy="190500"/>
          </a:xfrm>
          <a:prstGeom prst="rect">
            <a:avLst/>
          </a:prstGeom>
        </p:spPr>
      </p:pic>
      <p:sp>
        <p:nvSpPr>
          <p:cNvPr id="43" name="Retângulo Arredondado 42">
            <a:extLst>
              <a:ext uri="{FF2B5EF4-FFF2-40B4-BE49-F238E27FC236}">
                <a16:creationId xmlns:a16="http://schemas.microsoft.com/office/drawing/2014/main" id="{4A3761E3-DD40-6946-A85E-3012CB8AA49D}"/>
              </a:ext>
            </a:extLst>
          </p:cNvPr>
          <p:cNvSpPr/>
          <p:nvPr/>
        </p:nvSpPr>
        <p:spPr>
          <a:xfrm>
            <a:off x="6042088" y="3443663"/>
            <a:ext cx="1803707" cy="201861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4" name="Conexão Reta Unidirecional 43">
            <a:extLst>
              <a:ext uri="{FF2B5EF4-FFF2-40B4-BE49-F238E27FC236}">
                <a16:creationId xmlns:a16="http://schemas.microsoft.com/office/drawing/2014/main" id="{B105C1C8-C2FC-5647-A769-0729F5EDE306}"/>
              </a:ext>
            </a:extLst>
          </p:cNvPr>
          <p:cNvCxnSpPr>
            <a:cxnSpLocks/>
          </p:cNvCxnSpPr>
          <p:nvPr/>
        </p:nvCxnSpPr>
        <p:spPr>
          <a:xfrm>
            <a:off x="5994852" y="3198495"/>
            <a:ext cx="217420" cy="18667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B495250-C2FE-D74B-A33B-645448722317}"/>
              </a:ext>
            </a:extLst>
          </p:cNvPr>
          <p:cNvSpPr txBox="1"/>
          <p:nvPr/>
        </p:nvSpPr>
        <p:spPr>
          <a:xfrm>
            <a:off x="6150798" y="3114537"/>
            <a:ext cx="635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bpa2</a:t>
            </a:r>
          </a:p>
        </p:txBody>
      </p:sp>
      <p:pic>
        <p:nvPicPr>
          <p:cNvPr id="46" name="Imagem 45">
            <a:extLst>
              <a:ext uri="{FF2B5EF4-FFF2-40B4-BE49-F238E27FC236}">
                <a16:creationId xmlns:a16="http://schemas.microsoft.com/office/drawing/2014/main" id="{38EDB8DB-5DC9-E148-B618-E9EFD14EE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116" y="3433832"/>
            <a:ext cx="482600" cy="20320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8B54BA25-59C8-3B45-AB25-8607261A67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4598" y="3469473"/>
            <a:ext cx="800100" cy="15240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86BE6690-6B8A-5D46-BE87-B630C0CD7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855" y="3461375"/>
            <a:ext cx="546100" cy="190500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C8709849-DCF1-3A4B-A22E-04EDDCC7AD23}"/>
              </a:ext>
            </a:extLst>
          </p:cNvPr>
          <p:cNvSpPr txBox="1"/>
          <p:nvPr/>
        </p:nvSpPr>
        <p:spPr>
          <a:xfrm>
            <a:off x="6464253" y="3406093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2AA4E64-62D0-A944-BEED-296ADCDC142F}"/>
              </a:ext>
            </a:extLst>
          </p:cNvPr>
          <p:cNvSpPr txBox="1"/>
          <p:nvPr/>
        </p:nvSpPr>
        <p:spPr>
          <a:xfrm>
            <a:off x="7262867" y="3406093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cxnSp>
        <p:nvCxnSpPr>
          <p:cNvPr id="51" name="Conexão Reta Unidirecional 50">
            <a:extLst>
              <a:ext uri="{FF2B5EF4-FFF2-40B4-BE49-F238E27FC236}">
                <a16:creationId xmlns:a16="http://schemas.microsoft.com/office/drawing/2014/main" id="{EA9F86F8-9277-C54C-B928-BA69F0066F8D}"/>
              </a:ext>
            </a:extLst>
          </p:cNvPr>
          <p:cNvCxnSpPr/>
          <p:nvPr/>
        </p:nvCxnSpPr>
        <p:spPr>
          <a:xfrm flipH="1">
            <a:off x="6961291" y="3671334"/>
            <a:ext cx="1" cy="20896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ângulo Arredondado 51">
            <a:extLst>
              <a:ext uri="{FF2B5EF4-FFF2-40B4-BE49-F238E27FC236}">
                <a16:creationId xmlns:a16="http://schemas.microsoft.com/office/drawing/2014/main" id="{FC5430B9-06D8-774B-A998-9F3D970133B6}"/>
              </a:ext>
            </a:extLst>
          </p:cNvPr>
          <p:cNvSpPr/>
          <p:nvPr/>
        </p:nvSpPr>
        <p:spPr>
          <a:xfrm>
            <a:off x="6042088" y="3905115"/>
            <a:ext cx="1803707" cy="201861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BC0CD0F0-8C60-C84B-9A2F-1A8ECD64F1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9508" y="3949924"/>
            <a:ext cx="800100" cy="15240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677ECBB2-D583-274C-883A-F5D3DEC97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3205" y="3940092"/>
            <a:ext cx="546100" cy="190500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CAFD3454-F177-F94F-A6F2-ADD30022B963}"/>
              </a:ext>
            </a:extLst>
          </p:cNvPr>
          <p:cNvSpPr txBox="1"/>
          <p:nvPr/>
        </p:nvSpPr>
        <p:spPr>
          <a:xfrm>
            <a:off x="6944850" y="3878139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891AD5D-C49F-D747-B961-EFDCA255D240}"/>
              </a:ext>
            </a:extLst>
          </p:cNvPr>
          <p:cNvSpPr txBox="1"/>
          <p:nvPr/>
        </p:nvSpPr>
        <p:spPr>
          <a:xfrm>
            <a:off x="6319185" y="3603083"/>
            <a:ext cx="590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7" name="Conexão Reta Unidirecional 56">
            <a:extLst>
              <a:ext uri="{FF2B5EF4-FFF2-40B4-BE49-F238E27FC236}">
                <a16:creationId xmlns:a16="http://schemas.microsoft.com/office/drawing/2014/main" id="{4533BB27-BB29-214A-A8B4-5DEEF7EB1F4F}"/>
              </a:ext>
            </a:extLst>
          </p:cNvPr>
          <p:cNvCxnSpPr>
            <a:cxnSpLocks/>
          </p:cNvCxnSpPr>
          <p:nvPr/>
        </p:nvCxnSpPr>
        <p:spPr>
          <a:xfrm flipH="1">
            <a:off x="6501201" y="4154057"/>
            <a:ext cx="237721" cy="19365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E8AA4AAA-62F7-5343-A105-E734C734D81C}"/>
              </a:ext>
            </a:extLst>
          </p:cNvPr>
          <p:cNvSpPr txBox="1"/>
          <p:nvPr/>
        </p:nvSpPr>
        <p:spPr>
          <a:xfrm>
            <a:off x="6016137" y="4079009"/>
            <a:ext cx="620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bpa2</a:t>
            </a:r>
          </a:p>
        </p:txBody>
      </p:sp>
      <p:sp>
        <p:nvSpPr>
          <p:cNvPr id="59" name="Retângulo Arredondado 58">
            <a:extLst>
              <a:ext uri="{FF2B5EF4-FFF2-40B4-BE49-F238E27FC236}">
                <a16:creationId xmlns:a16="http://schemas.microsoft.com/office/drawing/2014/main" id="{F079CA45-D286-1346-B8B2-83713BBB7AB1}"/>
              </a:ext>
            </a:extLst>
          </p:cNvPr>
          <p:cNvSpPr/>
          <p:nvPr/>
        </p:nvSpPr>
        <p:spPr>
          <a:xfrm>
            <a:off x="5124068" y="4403090"/>
            <a:ext cx="1534446" cy="186678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47F67C4E-7B7E-8E42-B1AE-F4FB17334685}"/>
              </a:ext>
            </a:extLst>
          </p:cNvPr>
          <p:cNvSpPr txBox="1"/>
          <p:nvPr/>
        </p:nvSpPr>
        <p:spPr>
          <a:xfrm>
            <a:off x="5453205" y="3253552"/>
            <a:ext cx="59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. .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7A7C03B7-59BE-7740-908A-0F90EC7B3321}"/>
              </a:ext>
            </a:extLst>
          </p:cNvPr>
          <p:cNvSpPr txBox="1"/>
          <p:nvPr/>
        </p:nvSpPr>
        <p:spPr>
          <a:xfrm>
            <a:off x="6924102" y="4215949"/>
            <a:ext cx="59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. .</a:t>
            </a:r>
          </a:p>
        </p:txBody>
      </p:sp>
      <p:pic>
        <p:nvPicPr>
          <p:cNvPr id="62" name="Imagem 61">
            <a:extLst>
              <a:ext uri="{FF2B5EF4-FFF2-40B4-BE49-F238E27FC236}">
                <a16:creationId xmlns:a16="http://schemas.microsoft.com/office/drawing/2014/main" id="{9D84C8B7-6B56-EB4D-8DA4-2A9F7D00A1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4067" y="4413556"/>
            <a:ext cx="520700" cy="215900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251502EB-A823-0C4B-AD81-0481BAAE63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9936" y="4436779"/>
            <a:ext cx="469900" cy="16510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E4ECEC47-B06C-5D42-B739-86533842B2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7740" y="4404118"/>
            <a:ext cx="533400" cy="215900"/>
          </a:xfrm>
          <a:prstGeom prst="rect">
            <a:avLst/>
          </a:prstGeom>
        </p:spPr>
      </p:pic>
      <p:cxnSp>
        <p:nvCxnSpPr>
          <p:cNvPr id="65" name="Conexão Reta Unidirecional 64">
            <a:extLst>
              <a:ext uri="{FF2B5EF4-FFF2-40B4-BE49-F238E27FC236}">
                <a16:creationId xmlns:a16="http://schemas.microsoft.com/office/drawing/2014/main" id="{493E05C2-8CDD-D740-A113-F0E9520C1ED0}"/>
              </a:ext>
            </a:extLst>
          </p:cNvPr>
          <p:cNvCxnSpPr/>
          <p:nvPr/>
        </p:nvCxnSpPr>
        <p:spPr>
          <a:xfrm flipH="1">
            <a:off x="5891292" y="4620460"/>
            <a:ext cx="1" cy="20896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31E7D92F-2972-B442-810D-93170F10F02E}"/>
              </a:ext>
            </a:extLst>
          </p:cNvPr>
          <p:cNvSpPr txBox="1"/>
          <p:nvPr/>
        </p:nvSpPr>
        <p:spPr>
          <a:xfrm>
            <a:off x="5263130" y="4568251"/>
            <a:ext cx="68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Retângulo Arredondado 66">
            <a:extLst>
              <a:ext uri="{FF2B5EF4-FFF2-40B4-BE49-F238E27FC236}">
                <a16:creationId xmlns:a16="http://schemas.microsoft.com/office/drawing/2014/main" id="{7ED8DB5D-0AE7-AE48-BA0F-FFB3EC0F935C}"/>
              </a:ext>
            </a:extLst>
          </p:cNvPr>
          <p:cNvSpPr/>
          <p:nvPr/>
        </p:nvSpPr>
        <p:spPr>
          <a:xfrm>
            <a:off x="5333847" y="4863167"/>
            <a:ext cx="1085162" cy="186678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C84FCA57-1C6F-8B47-BD4D-63A1C07597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0431" y="4896856"/>
            <a:ext cx="469900" cy="1651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9AE40985-B145-DE41-B258-3CFD421A40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8235" y="4864195"/>
            <a:ext cx="533400" cy="215900"/>
          </a:xfrm>
          <a:prstGeom prst="rect">
            <a:avLst/>
          </a:prstGeom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9BA18932-A8AA-F743-9135-EC4B3578E5CC}"/>
              </a:ext>
            </a:extLst>
          </p:cNvPr>
          <p:cNvSpPr txBox="1"/>
          <p:nvPr/>
        </p:nvSpPr>
        <p:spPr>
          <a:xfrm>
            <a:off x="5509663" y="4373568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B0D4D0DB-A867-364F-9860-0B77652896CC}"/>
              </a:ext>
            </a:extLst>
          </p:cNvPr>
          <p:cNvSpPr txBox="1"/>
          <p:nvPr/>
        </p:nvSpPr>
        <p:spPr>
          <a:xfrm>
            <a:off x="6009379" y="4366567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41B73A6C-EFEE-2A4D-A2AB-BB6A99540D36}"/>
              </a:ext>
            </a:extLst>
          </p:cNvPr>
          <p:cNvSpPr txBox="1"/>
          <p:nvPr/>
        </p:nvSpPr>
        <p:spPr>
          <a:xfrm>
            <a:off x="5774186" y="4830353"/>
            <a:ext cx="171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</p:txBody>
      </p:sp>
      <p:cxnSp>
        <p:nvCxnSpPr>
          <p:cNvPr id="73" name="Conexão Reta Unidirecional 72">
            <a:extLst>
              <a:ext uri="{FF2B5EF4-FFF2-40B4-BE49-F238E27FC236}">
                <a16:creationId xmlns:a16="http://schemas.microsoft.com/office/drawing/2014/main" id="{5B950A1D-75E3-4C4B-96C1-E4C36C53D2BC}"/>
              </a:ext>
            </a:extLst>
          </p:cNvPr>
          <p:cNvCxnSpPr/>
          <p:nvPr/>
        </p:nvCxnSpPr>
        <p:spPr>
          <a:xfrm flipH="1">
            <a:off x="5899734" y="5087565"/>
            <a:ext cx="1" cy="20896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96C99C26-C1D8-3341-8B86-87C656481C4B}"/>
              </a:ext>
            </a:extLst>
          </p:cNvPr>
          <p:cNvSpPr txBox="1"/>
          <p:nvPr/>
        </p:nvSpPr>
        <p:spPr>
          <a:xfrm>
            <a:off x="5225632" y="5044160"/>
            <a:ext cx="765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expand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Retângulo Arredondado 74">
            <a:extLst>
              <a:ext uri="{FF2B5EF4-FFF2-40B4-BE49-F238E27FC236}">
                <a16:creationId xmlns:a16="http://schemas.microsoft.com/office/drawing/2014/main" id="{9A170116-192F-1648-B0EB-E4794870E4A3}"/>
              </a:ext>
            </a:extLst>
          </p:cNvPr>
          <p:cNvSpPr/>
          <p:nvPr/>
        </p:nvSpPr>
        <p:spPr>
          <a:xfrm>
            <a:off x="5729780" y="5332739"/>
            <a:ext cx="339907" cy="208967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6" name="Conexão Reta Unidirecional 75">
            <a:extLst>
              <a:ext uri="{FF2B5EF4-FFF2-40B4-BE49-F238E27FC236}">
                <a16:creationId xmlns:a16="http://schemas.microsoft.com/office/drawing/2014/main" id="{EEFF1699-2A6E-C54D-8C2B-FE99E36AA280}"/>
              </a:ext>
            </a:extLst>
          </p:cNvPr>
          <p:cNvCxnSpPr>
            <a:cxnSpLocks/>
          </p:cNvCxnSpPr>
          <p:nvPr/>
        </p:nvCxnSpPr>
        <p:spPr>
          <a:xfrm flipH="1">
            <a:off x="4379756" y="3656514"/>
            <a:ext cx="1" cy="1654619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04DF1970-C020-2740-84B9-7FFB2660FDB1}"/>
              </a:ext>
            </a:extLst>
          </p:cNvPr>
          <p:cNvSpPr txBox="1"/>
          <p:nvPr/>
        </p:nvSpPr>
        <p:spPr>
          <a:xfrm>
            <a:off x="3782686" y="4182653"/>
            <a:ext cx="765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expand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8" name="Gráfico 77" descr="Fechar">
            <a:extLst>
              <a:ext uri="{FF2B5EF4-FFF2-40B4-BE49-F238E27FC236}">
                <a16:creationId xmlns:a16="http://schemas.microsoft.com/office/drawing/2014/main" id="{47881290-8DF1-1D4C-815B-5C0453A74B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9286" y="5329820"/>
            <a:ext cx="232042" cy="232042"/>
          </a:xfrm>
          <a:prstGeom prst="rect">
            <a:avLst/>
          </a:prstGeom>
        </p:spPr>
      </p:pic>
      <p:pic>
        <p:nvPicPr>
          <p:cNvPr id="79" name="Gráfico 78" descr="Visto">
            <a:extLst>
              <a:ext uri="{FF2B5EF4-FFF2-40B4-BE49-F238E27FC236}">
                <a16:creationId xmlns:a16="http://schemas.microsoft.com/office/drawing/2014/main" id="{BB491235-B1EA-9840-9515-DF2C6110C5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96000" y="5761902"/>
            <a:ext cx="215900" cy="215900"/>
          </a:xfrm>
          <a:prstGeom prst="rect">
            <a:avLst/>
          </a:prstGeom>
        </p:spPr>
      </p:pic>
      <p:sp>
        <p:nvSpPr>
          <p:cNvPr id="80" name="CaixaDeTexto 79">
            <a:extLst>
              <a:ext uri="{FF2B5EF4-FFF2-40B4-BE49-F238E27FC236}">
                <a16:creationId xmlns:a16="http://schemas.microsoft.com/office/drawing/2014/main" id="{2065F1D3-196E-C043-9E89-F2E1A7FF47DC}"/>
              </a:ext>
            </a:extLst>
          </p:cNvPr>
          <p:cNvSpPr txBox="1"/>
          <p:nvPr/>
        </p:nvSpPr>
        <p:spPr>
          <a:xfrm rot="5400000">
            <a:off x="6352075" y="2284513"/>
            <a:ext cx="599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</p:txBody>
      </p:sp>
      <p:pic>
        <p:nvPicPr>
          <p:cNvPr id="81" name="Imagem 80">
            <a:extLst>
              <a:ext uri="{FF2B5EF4-FFF2-40B4-BE49-F238E27FC236}">
                <a16:creationId xmlns:a16="http://schemas.microsoft.com/office/drawing/2014/main" id="{F2469B21-DB95-C343-8238-F9AFB6AD25D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04539" y="5305770"/>
            <a:ext cx="381000" cy="254000"/>
          </a:xfrm>
          <a:prstGeom prst="rect">
            <a:avLst/>
          </a:prstGeom>
        </p:spPr>
      </p:pic>
      <p:cxnSp>
        <p:nvCxnSpPr>
          <p:cNvPr id="82" name="Conexão Reta Unidirecional 81">
            <a:extLst>
              <a:ext uri="{FF2B5EF4-FFF2-40B4-BE49-F238E27FC236}">
                <a16:creationId xmlns:a16="http://schemas.microsoft.com/office/drawing/2014/main" id="{AF6BD35F-D136-564D-A0C6-E5454318EF04}"/>
              </a:ext>
            </a:extLst>
          </p:cNvPr>
          <p:cNvCxnSpPr/>
          <p:nvPr/>
        </p:nvCxnSpPr>
        <p:spPr>
          <a:xfrm flipH="1">
            <a:off x="5899243" y="5551289"/>
            <a:ext cx="1" cy="20896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4DF63D90-976F-1446-87B3-F201DE4AFEF5}"/>
              </a:ext>
            </a:extLst>
          </p:cNvPr>
          <p:cNvSpPr txBox="1"/>
          <p:nvPr/>
        </p:nvSpPr>
        <p:spPr>
          <a:xfrm>
            <a:off x="5282522" y="5509551"/>
            <a:ext cx="68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reflex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Retângulo Arredondado 83">
            <a:extLst>
              <a:ext uri="{FF2B5EF4-FFF2-40B4-BE49-F238E27FC236}">
                <a16:creationId xmlns:a16="http://schemas.microsoft.com/office/drawing/2014/main" id="{1CE31D2D-1BD1-BD40-A7DC-C02E4297037B}"/>
              </a:ext>
            </a:extLst>
          </p:cNvPr>
          <p:cNvSpPr/>
          <p:nvPr/>
        </p:nvSpPr>
        <p:spPr>
          <a:xfrm>
            <a:off x="5763346" y="5765369"/>
            <a:ext cx="278742" cy="208966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5" name="Imagem 84">
            <a:extLst>
              <a:ext uri="{FF2B5EF4-FFF2-40B4-BE49-F238E27FC236}">
                <a16:creationId xmlns:a16="http://schemas.microsoft.com/office/drawing/2014/main" id="{4769C17F-F826-AC4D-AE1E-4165D91F655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38235" y="5816870"/>
            <a:ext cx="127000" cy="127000"/>
          </a:xfrm>
          <a:prstGeom prst="rect">
            <a:avLst/>
          </a:prstGeom>
        </p:spPr>
      </p:pic>
      <p:sp>
        <p:nvSpPr>
          <p:cNvPr id="86" name="Retângulo 85">
            <a:extLst>
              <a:ext uri="{FF2B5EF4-FFF2-40B4-BE49-F238E27FC236}">
                <a16:creationId xmlns:a16="http://schemas.microsoft.com/office/drawing/2014/main" id="{D4CA9686-C8F4-D241-9EF6-66D37C3267DC}"/>
              </a:ext>
            </a:extLst>
          </p:cNvPr>
          <p:cNvSpPr/>
          <p:nvPr/>
        </p:nvSpPr>
        <p:spPr>
          <a:xfrm>
            <a:off x="6738922" y="5723592"/>
            <a:ext cx="784948" cy="361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7" name="Retângulo Arredondado 86">
            <a:extLst>
              <a:ext uri="{FF2B5EF4-FFF2-40B4-BE49-F238E27FC236}">
                <a16:creationId xmlns:a16="http://schemas.microsoft.com/office/drawing/2014/main" id="{FDB30DC0-925C-7140-8429-8D287B40628C}"/>
              </a:ext>
            </a:extLst>
          </p:cNvPr>
          <p:cNvSpPr/>
          <p:nvPr/>
        </p:nvSpPr>
        <p:spPr>
          <a:xfrm>
            <a:off x="5346243" y="1024632"/>
            <a:ext cx="695845" cy="203316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10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1" name="Conexão Reta Unidirecional 90">
            <a:extLst>
              <a:ext uri="{FF2B5EF4-FFF2-40B4-BE49-F238E27FC236}">
                <a16:creationId xmlns:a16="http://schemas.microsoft.com/office/drawing/2014/main" id="{23625206-F5A8-FE46-AF1B-404B1F8D7A01}"/>
              </a:ext>
            </a:extLst>
          </p:cNvPr>
          <p:cNvCxnSpPr/>
          <p:nvPr/>
        </p:nvCxnSpPr>
        <p:spPr>
          <a:xfrm flipH="1">
            <a:off x="5691842" y="1249031"/>
            <a:ext cx="1" cy="208967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BF736BBE-131A-934B-A743-D40394E0E0CA}"/>
              </a:ext>
            </a:extLst>
          </p:cNvPr>
          <p:cNvSpPr txBox="1"/>
          <p:nvPr/>
        </p:nvSpPr>
        <p:spPr>
          <a:xfrm>
            <a:off x="5017740" y="1205626"/>
            <a:ext cx="765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expand</a:t>
            </a:r>
            <a:endParaRPr lang="pt-PT" sz="11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3" name="Imagem 92">
            <a:extLst>
              <a:ext uri="{FF2B5EF4-FFF2-40B4-BE49-F238E27FC236}">
                <a16:creationId xmlns:a16="http://schemas.microsoft.com/office/drawing/2014/main" id="{B1415360-6E7C-F14D-8158-A7A40C6CA06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02346" y="1031087"/>
            <a:ext cx="571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77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121</Words>
  <Application>Microsoft Macintosh PowerPoint</Application>
  <PresentationFormat>Ecrã Panorâmico</PresentationFormat>
  <Paragraphs>109</Paragraphs>
  <Slides>8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Andreia Filipa Torcato Mordido</dc:creator>
  <cp:lastModifiedBy>Andreia Filipa Torcato Mordido</cp:lastModifiedBy>
  <cp:revision>16</cp:revision>
  <dcterms:created xsi:type="dcterms:W3CDTF">2019-01-09T23:05:05Z</dcterms:created>
  <dcterms:modified xsi:type="dcterms:W3CDTF">2019-02-07T15:54:54Z</dcterms:modified>
</cp:coreProperties>
</file>